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56.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123"/>
  </p:notesMasterIdLst>
  <p:sldIdLst>
    <p:sldId id="256" r:id="rId4"/>
    <p:sldId id="257" r:id="rId5"/>
    <p:sldId id="351" r:id="rId6"/>
    <p:sldId id="452" r:id="rId7"/>
    <p:sldId id="352" r:id="rId8"/>
    <p:sldId id="353" r:id="rId9"/>
    <p:sldId id="355" r:id="rId10"/>
    <p:sldId id="380" r:id="rId11"/>
    <p:sldId id="381" r:id="rId12"/>
    <p:sldId id="382" r:id="rId13"/>
    <p:sldId id="261" r:id="rId14"/>
    <p:sldId id="357" r:id="rId15"/>
    <p:sldId id="359" r:id="rId16"/>
    <p:sldId id="362" r:id="rId17"/>
    <p:sldId id="361" r:id="rId18"/>
    <p:sldId id="363" r:id="rId19"/>
    <p:sldId id="365" r:id="rId20"/>
    <p:sldId id="369" r:id="rId21"/>
    <p:sldId id="370" r:id="rId22"/>
    <p:sldId id="371" r:id="rId23"/>
    <p:sldId id="372" r:id="rId24"/>
    <p:sldId id="373" r:id="rId25"/>
    <p:sldId id="358" r:id="rId26"/>
    <p:sldId id="374" r:id="rId27"/>
    <p:sldId id="375" r:id="rId28"/>
    <p:sldId id="376" r:id="rId29"/>
    <p:sldId id="378" r:id="rId30"/>
    <p:sldId id="379" r:id="rId31"/>
    <p:sldId id="383" r:id="rId32"/>
    <p:sldId id="389" r:id="rId33"/>
    <p:sldId id="388" r:id="rId34"/>
    <p:sldId id="387" r:id="rId35"/>
    <p:sldId id="386" r:id="rId36"/>
    <p:sldId id="390" r:id="rId37"/>
    <p:sldId id="391" r:id="rId38"/>
    <p:sldId id="392" r:id="rId39"/>
    <p:sldId id="393" r:id="rId40"/>
    <p:sldId id="394" r:id="rId41"/>
    <p:sldId id="395" r:id="rId42"/>
    <p:sldId id="398" r:id="rId43"/>
    <p:sldId id="397" r:id="rId44"/>
    <p:sldId id="396" r:id="rId45"/>
    <p:sldId id="399" r:id="rId46"/>
    <p:sldId id="400" r:id="rId47"/>
    <p:sldId id="404" r:id="rId48"/>
    <p:sldId id="420" r:id="rId49"/>
    <p:sldId id="421" r:id="rId50"/>
    <p:sldId id="422" r:id="rId51"/>
    <p:sldId id="423" r:id="rId52"/>
    <p:sldId id="426" r:id="rId53"/>
    <p:sldId id="425" r:id="rId54"/>
    <p:sldId id="424" r:id="rId55"/>
    <p:sldId id="427" r:id="rId56"/>
    <p:sldId id="428" r:id="rId57"/>
    <p:sldId id="429" r:id="rId58"/>
    <p:sldId id="430" r:id="rId59"/>
    <p:sldId id="431" r:id="rId60"/>
    <p:sldId id="458" r:id="rId61"/>
    <p:sldId id="463" r:id="rId62"/>
    <p:sldId id="459" r:id="rId63"/>
    <p:sldId id="460" r:id="rId64"/>
    <p:sldId id="402" r:id="rId65"/>
    <p:sldId id="360" r:id="rId66"/>
    <p:sldId id="464" r:id="rId67"/>
    <p:sldId id="474" r:id="rId68"/>
    <p:sldId id="475" r:id="rId69"/>
    <p:sldId id="476" r:id="rId70"/>
    <p:sldId id="477" r:id="rId71"/>
    <p:sldId id="478" r:id="rId72"/>
    <p:sldId id="479" r:id="rId73"/>
    <p:sldId id="485" r:id="rId74"/>
    <p:sldId id="471" r:id="rId75"/>
    <p:sldId id="480" r:id="rId76"/>
    <p:sldId id="481" r:id="rId77"/>
    <p:sldId id="482" r:id="rId78"/>
    <p:sldId id="472" r:id="rId79"/>
    <p:sldId id="483" r:id="rId80"/>
    <p:sldId id="484" r:id="rId81"/>
    <p:sldId id="473" r:id="rId82"/>
    <p:sldId id="403" r:id="rId83"/>
    <p:sldId id="412" r:id="rId84"/>
    <p:sldId id="413" r:id="rId85"/>
    <p:sldId id="414" r:id="rId86"/>
    <p:sldId id="419" r:id="rId87"/>
    <p:sldId id="418" r:id="rId88"/>
    <p:sldId id="417" r:id="rId89"/>
    <p:sldId id="416" r:id="rId90"/>
    <p:sldId id="415" r:id="rId91"/>
    <p:sldId id="401" r:id="rId92"/>
    <p:sldId id="405" r:id="rId93"/>
    <p:sldId id="433" r:id="rId94"/>
    <p:sldId id="434" r:id="rId95"/>
    <p:sldId id="435" r:id="rId96"/>
    <p:sldId id="436" r:id="rId97"/>
    <p:sldId id="437" r:id="rId98"/>
    <p:sldId id="438" r:id="rId99"/>
    <p:sldId id="439" r:id="rId100"/>
    <p:sldId id="440" r:id="rId101"/>
    <p:sldId id="441" r:id="rId102"/>
    <p:sldId id="444" r:id="rId103"/>
    <p:sldId id="443" r:id="rId104"/>
    <p:sldId id="442" r:id="rId105"/>
    <p:sldId id="445" r:id="rId106"/>
    <p:sldId id="406" r:id="rId107"/>
    <p:sldId id="407" r:id="rId108"/>
    <p:sldId id="408" r:id="rId109"/>
    <p:sldId id="409" r:id="rId110"/>
    <p:sldId id="410" r:id="rId111"/>
    <p:sldId id="461" r:id="rId112"/>
    <p:sldId id="462" r:id="rId113"/>
    <p:sldId id="411" r:id="rId114"/>
    <p:sldId id="446" r:id="rId115"/>
    <p:sldId id="447" r:id="rId116"/>
    <p:sldId id="448" r:id="rId117"/>
    <p:sldId id="449" r:id="rId118"/>
    <p:sldId id="450" r:id="rId119"/>
    <p:sldId id="432" r:id="rId120"/>
    <p:sldId id="451" r:id="rId121"/>
    <p:sldId id="348" r:id="rId1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Presentación" id="{8B52B9BF-523C-4F6D-8CF6-5598BA39B6A5}">
          <p14:sldIdLst>
            <p14:sldId id="256"/>
            <p14:sldId id="257"/>
            <p14:sldId id="351"/>
            <p14:sldId id="452"/>
          </p14:sldIdLst>
        </p14:section>
        <p14:section name="Bases de Datos Ofuscadas" id="{A26A7F33-32F9-49FF-BB4A-FACEA38DBB5C}">
          <p14:sldIdLst>
            <p14:sldId id="352"/>
            <p14:sldId id="353"/>
            <p14:sldId id="355"/>
            <p14:sldId id="380"/>
            <p14:sldId id="381"/>
            <p14:sldId id="382"/>
            <p14:sldId id="261"/>
            <p14:sldId id="357"/>
            <p14:sldId id="359"/>
            <p14:sldId id="362"/>
            <p14:sldId id="361"/>
            <p14:sldId id="363"/>
            <p14:sldId id="365"/>
            <p14:sldId id="369"/>
            <p14:sldId id="370"/>
            <p14:sldId id="371"/>
            <p14:sldId id="372"/>
            <p14:sldId id="373"/>
          </p14:sldIdLst>
        </p14:section>
        <p14:section name="Web Scraping" id="{E5457E33-1DA6-44A5-8A41-26C8D8C0CAAE}">
          <p14:sldIdLst>
            <p14:sldId id="358"/>
            <p14:sldId id="374"/>
            <p14:sldId id="375"/>
            <p14:sldId id="376"/>
            <p14:sldId id="378"/>
            <p14:sldId id="379"/>
            <p14:sldId id="383"/>
            <p14:sldId id="389"/>
            <p14:sldId id="388"/>
            <p14:sldId id="387"/>
            <p14:sldId id="386"/>
            <p14:sldId id="390"/>
            <p14:sldId id="391"/>
            <p14:sldId id="392"/>
            <p14:sldId id="393"/>
            <p14:sldId id="394"/>
            <p14:sldId id="395"/>
            <p14:sldId id="398"/>
            <p14:sldId id="397"/>
            <p14:sldId id="396"/>
            <p14:sldId id="399"/>
            <p14:sldId id="400"/>
          </p14:sldIdLst>
        </p14:section>
        <p14:section name="Headless Web Scraping" id="{E2FD5676-6293-4DEB-9006-F3ADF6CF39F8}">
          <p14:sldIdLst>
            <p14:sldId id="404"/>
            <p14:sldId id="420"/>
            <p14:sldId id="421"/>
            <p14:sldId id="422"/>
            <p14:sldId id="423"/>
            <p14:sldId id="426"/>
            <p14:sldId id="425"/>
            <p14:sldId id="424"/>
            <p14:sldId id="427"/>
            <p14:sldId id="428"/>
            <p14:sldId id="429"/>
            <p14:sldId id="430"/>
            <p14:sldId id="431"/>
            <p14:sldId id="458"/>
            <p14:sldId id="463"/>
            <p14:sldId id="459"/>
            <p14:sldId id="460"/>
            <p14:sldId id="402"/>
            <p14:sldId id="360"/>
          </p14:sldIdLst>
        </p14:section>
        <p14:section name="Selenium" id="{DE3AA329-DB27-424F-A02B-EC0AC78E572A}">
          <p14:sldIdLst>
            <p14:sldId id="464"/>
            <p14:sldId id="474"/>
            <p14:sldId id="475"/>
            <p14:sldId id="476"/>
            <p14:sldId id="477"/>
            <p14:sldId id="478"/>
            <p14:sldId id="479"/>
            <p14:sldId id="485"/>
            <p14:sldId id="471"/>
            <p14:sldId id="480"/>
            <p14:sldId id="481"/>
            <p14:sldId id="482"/>
            <p14:sldId id="472"/>
            <p14:sldId id="483"/>
            <p14:sldId id="484"/>
            <p14:sldId id="473"/>
          </p14:sldIdLst>
        </p14:section>
        <p14:section name="Defensa ante Web Scraping" id="{AC853CEF-20B5-410A-BBBD-CDDF04C0206E}">
          <p14:sldIdLst>
            <p14:sldId id="403"/>
            <p14:sldId id="412"/>
            <p14:sldId id="413"/>
            <p14:sldId id="414"/>
            <p14:sldId id="419"/>
            <p14:sldId id="418"/>
            <p14:sldId id="417"/>
            <p14:sldId id="416"/>
            <p14:sldId id="415"/>
            <p14:sldId id="401"/>
          </p14:sldIdLst>
        </p14:section>
        <p14:section name="Testing" id="{A46AEF37-E294-4AC6-AD86-972271B26EBF}">
          <p14:sldIdLst>
            <p14:sldId id="405"/>
            <p14:sldId id="433"/>
            <p14:sldId id="434"/>
            <p14:sldId id="435"/>
            <p14:sldId id="436"/>
            <p14:sldId id="437"/>
            <p14:sldId id="438"/>
            <p14:sldId id="439"/>
            <p14:sldId id="440"/>
            <p14:sldId id="441"/>
            <p14:sldId id="444"/>
            <p14:sldId id="443"/>
            <p14:sldId id="442"/>
            <p14:sldId id="445"/>
          </p14:sldIdLst>
        </p14:section>
        <p14:section name="Recapitulando" id="{A41AC464-B788-4723-8092-F4E00334A1BB}">
          <p14:sldIdLst>
            <p14:sldId id="406"/>
            <p14:sldId id="407"/>
            <p14:sldId id="408"/>
            <p14:sldId id="409"/>
            <p14:sldId id="410"/>
            <p14:sldId id="461"/>
            <p14:sldId id="462"/>
            <p14:sldId id="411"/>
          </p14:sldIdLst>
        </p14:section>
        <p14:section name="Créditos" id="{09C541DF-C765-4D34-87E7-F943C1AE911F}">
          <p14:sldIdLst>
            <p14:sldId id="446"/>
            <p14:sldId id="447"/>
            <p14:sldId id="448"/>
            <p14:sldId id="449"/>
            <p14:sldId id="450"/>
          </p14:sldIdLst>
        </p14:section>
        <p14:section name="Cierre" id="{DA301634-F97B-42FD-BD15-8BE24BA66BDD}">
          <p14:sldIdLst>
            <p14:sldId id="432"/>
            <p14:sldId id="451"/>
            <p14:sldId id="3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8E12"/>
    <a:srgbClr val="57CF80"/>
    <a:srgbClr val="2729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F5730A-22C6-D746-AFD9-6972D7C0F5B0}" v="1" dt="2023-06-28T10:26:01.31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CAD4E2"/>
          </a:solidFill>
        </a:fill>
      </a:tcStyle>
    </a:wholeTbl>
    <a:band2H>
      <a:tcTxStyle/>
      <a:tcStyle>
        <a:tcBdr/>
        <a:fill>
          <a:solidFill>
            <a:srgbClr val="E6EBF1"/>
          </a:solidFill>
        </a:fill>
      </a:tcStyle>
    </a:band2H>
    <a:firstCol>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1"/>
          </a:solidFill>
        </a:fill>
      </a:tcStyle>
    </a:firstCol>
    <a:la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381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1"/>
          </a:solidFill>
        </a:fill>
      </a:tcStyle>
    </a:lastRow>
    <a:fir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381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CBCACD"/>
          </a:solidFill>
        </a:fill>
      </a:tcStyle>
    </a:wholeTbl>
    <a:band2H>
      <a:tcTxStyle/>
      <a:tcStyle>
        <a:tcBdr/>
        <a:fill>
          <a:solidFill>
            <a:srgbClr val="E7E6E8"/>
          </a:solidFill>
        </a:fill>
      </a:tcStyle>
    </a:band2H>
    <a:firstCol>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3"/>
          </a:solidFill>
        </a:fill>
      </a:tcStyle>
    </a:firstCol>
    <a:la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381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3"/>
          </a:solidFill>
        </a:fill>
      </a:tcStyle>
    </a:lastRow>
    <a:fir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381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CAD0D3"/>
          </a:solidFill>
        </a:fill>
      </a:tcStyle>
    </a:wholeTbl>
    <a:band2H>
      <a:tcTxStyle/>
      <a:tcStyle>
        <a:tcBdr/>
        <a:fill>
          <a:solidFill>
            <a:srgbClr val="E7E9EA"/>
          </a:solidFill>
        </a:fill>
      </a:tcStyle>
    </a:band2H>
    <a:firstCol>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6"/>
          </a:solidFill>
        </a:fill>
      </a:tcStyle>
    </a:firstCol>
    <a:la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381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6"/>
          </a:solidFill>
        </a:fill>
      </a:tcStyle>
    </a:lastRow>
    <a:fir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381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4"/>
          </a:solidFill>
        </a:fill>
      </a:tcStyle>
    </a:band2H>
    <a:firstCol>
      <a:tcTxStyle b="on" i="off">
        <a:fontRef idx="major">
          <a:schemeClr val="accent4"/>
        </a:fontRef>
        <a:schemeClr val="accent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4"/>
          </a:solidFill>
        </a:fill>
      </a:tcStyle>
    </a:lastRow>
    <a:firstRow>
      <a:tcTxStyle b="on" i="off">
        <a:fontRef idx="major">
          <a:schemeClr val="accent4"/>
        </a:fontRef>
        <a:schemeClr val="accent4"/>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000000"/>
          </a:solidFill>
        </a:fill>
      </a:tcStyle>
    </a:firstCol>
    <a:la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381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000000"/>
          </a:solidFill>
        </a:fill>
      </a:tcStyle>
    </a:lastRow>
    <a:fir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381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24"/>
    <p:restoredTop sz="94675"/>
  </p:normalViewPr>
  <p:slideViewPr>
    <p:cSldViewPr snapToGrid="0">
      <p:cViewPr varScale="1">
        <p:scale>
          <a:sx n="108" d="100"/>
          <a:sy n="108" d="100"/>
        </p:scale>
        <p:origin x="31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128" Type="http://schemas.microsoft.com/office/2015/10/relationships/revisionInfo" Target="revisionInfo.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02" name="Shape 1602"/>
          <p:cNvSpPr>
            <a:spLocks noGrp="1" noRot="1" noChangeAspect="1"/>
          </p:cNvSpPr>
          <p:nvPr>
            <p:ph type="sldImg"/>
          </p:nvPr>
        </p:nvSpPr>
        <p:spPr>
          <a:xfrm>
            <a:off x="1143000" y="685800"/>
            <a:ext cx="4572000" cy="3429000"/>
          </a:xfrm>
          <a:prstGeom prst="rect">
            <a:avLst/>
          </a:prstGeom>
        </p:spPr>
        <p:txBody>
          <a:bodyPr/>
          <a:lstStyle/>
          <a:p>
            <a:endParaRPr/>
          </a:p>
        </p:txBody>
      </p:sp>
      <p:sp>
        <p:nvSpPr>
          <p:cNvPr id="1603" name="Shape 16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900">
        <a:latin typeface="+mn-lt"/>
        <a:ea typeface="+mn-ea"/>
        <a:cs typeface="+mn-cs"/>
        <a:sym typeface="Ubuntu"/>
      </a:defRPr>
    </a:lvl1pPr>
    <a:lvl2pPr indent="228600" latinLnBrk="0">
      <a:defRPr sz="900">
        <a:latin typeface="+mn-lt"/>
        <a:ea typeface="+mn-ea"/>
        <a:cs typeface="+mn-cs"/>
        <a:sym typeface="Ubuntu"/>
      </a:defRPr>
    </a:lvl2pPr>
    <a:lvl3pPr indent="457200" latinLnBrk="0">
      <a:defRPr sz="900">
        <a:latin typeface="+mn-lt"/>
        <a:ea typeface="+mn-ea"/>
        <a:cs typeface="+mn-cs"/>
        <a:sym typeface="Ubuntu"/>
      </a:defRPr>
    </a:lvl3pPr>
    <a:lvl4pPr indent="685800" latinLnBrk="0">
      <a:defRPr sz="900">
        <a:latin typeface="+mn-lt"/>
        <a:ea typeface="+mn-ea"/>
        <a:cs typeface="+mn-cs"/>
        <a:sym typeface="Ubuntu"/>
      </a:defRPr>
    </a:lvl4pPr>
    <a:lvl5pPr indent="914400" latinLnBrk="0">
      <a:defRPr sz="900">
        <a:latin typeface="+mn-lt"/>
        <a:ea typeface="+mn-ea"/>
        <a:cs typeface="+mn-cs"/>
        <a:sym typeface="Ubuntu"/>
      </a:defRPr>
    </a:lvl5pPr>
    <a:lvl6pPr indent="1143000" latinLnBrk="0">
      <a:defRPr sz="900">
        <a:latin typeface="+mn-lt"/>
        <a:ea typeface="+mn-ea"/>
        <a:cs typeface="+mn-cs"/>
        <a:sym typeface="Ubuntu"/>
      </a:defRPr>
    </a:lvl6pPr>
    <a:lvl7pPr indent="1371600" latinLnBrk="0">
      <a:defRPr sz="900">
        <a:latin typeface="+mn-lt"/>
        <a:ea typeface="+mn-ea"/>
        <a:cs typeface="+mn-cs"/>
        <a:sym typeface="Ubuntu"/>
      </a:defRPr>
    </a:lvl7pPr>
    <a:lvl8pPr indent="1600200" latinLnBrk="0">
      <a:defRPr sz="900">
        <a:latin typeface="+mn-lt"/>
        <a:ea typeface="+mn-ea"/>
        <a:cs typeface="+mn-cs"/>
        <a:sym typeface="Ubuntu"/>
      </a:defRPr>
    </a:lvl8pPr>
    <a:lvl9pPr indent="1828800" latinLnBrk="0">
      <a:defRPr sz="900">
        <a:latin typeface="+mn-lt"/>
        <a:ea typeface="+mn-ea"/>
        <a:cs typeface="+mn-cs"/>
        <a:sym typeface="Ubuntu"/>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es-es/"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ver slide">
    <p:bg>
      <p:bgPr>
        <a:solidFill>
          <a:srgbClr val="FFFFFF"/>
        </a:solidFill>
        <a:effectLst/>
      </p:bgPr>
    </p:bg>
    <p:spTree>
      <p:nvGrpSpPr>
        <p:cNvPr id="1" name=""/>
        <p:cNvGrpSpPr/>
        <p:nvPr/>
      </p:nvGrpSpPr>
      <p:grpSpPr>
        <a:xfrm>
          <a:off x="0" y="0"/>
          <a:ext cx="0" cy="0"/>
          <a:chOff x="0" y="0"/>
          <a:chExt cx="0" cy="0"/>
        </a:xfrm>
      </p:grpSpPr>
      <p:grpSp>
        <p:nvGrpSpPr>
          <p:cNvPr id="156" name="Rectangle 8"/>
          <p:cNvGrpSpPr/>
          <p:nvPr/>
        </p:nvGrpSpPr>
        <p:grpSpPr>
          <a:xfrm>
            <a:off x="12498102" y="115948"/>
            <a:ext cx="360022" cy="406822"/>
            <a:chOff x="0" y="0"/>
            <a:chExt cx="360020" cy="406821"/>
          </a:xfrm>
        </p:grpSpPr>
        <p:sp>
          <p:nvSpPr>
            <p:cNvPr id="154" name="Rectángulo"/>
            <p:cNvSpPr/>
            <p:nvPr/>
          </p:nvSpPr>
          <p:spPr>
            <a:xfrm>
              <a:off x="-1" y="-1"/>
              <a:ext cx="360022" cy="406822"/>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55" name="1…"/>
            <p:cNvSpPr/>
            <p:nvPr/>
          </p:nvSpPr>
          <p:spPr>
            <a:xfrm>
              <a:off x="-1" y="62158"/>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159" name="Rectangle 9"/>
          <p:cNvGrpSpPr/>
          <p:nvPr/>
        </p:nvGrpSpPr>
        <p:grpSpPr>
          <a:xfrm>
            <a:off x="12498102" y="533356"/>
            <a:ext cx="360022" cy="406824"/>
            <a:chOff x="0" y="-1"/>
            <a:chExt cx="360020" cy="406822"/>
          </a:xfrm>
        </p:grpSpPr>
        <p:sp>
          <p:nvSpPr>
            <p:cNvPr id="157" name="Rectángulo"/>
            <p:cNvSpPr/>
            <p:nvPr/>
          </p:nvSpPr>
          <p:spPr>
            <a:xfrm>
              <a:off x="-1" y="-2"/>
              <a:ext cx="36002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58" name="18…"/>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162" name="Rectangle 10"/>
          <p:cNvGrpSpPr/>
          <p:nvPr/>
        </p:nvGrpSpPr>
        <p:grpSpPr>
          <a:xfrm>
            <a:off x="12498102" y="950768"/>
            <a:ext cx="360022" cy="406824"/>
            <a:chOff x="0" y="-1"/>
            <a:chExt cx="360020" cy="406822"/>
          </a:xfrm>
        </p:grpSpPr>
        <p:sp>
          <p:nvSpPr>
            <p:cNvPr id="160" name="Rectángulo"/>
            <p:cNvSpPr/>
            <p:nvPr/>
          </p:nvSpPr>
          <p:spPr>
            <a:xfrm>
              <a:off x="-1" y="-2"/>
              <a:ext cx="36002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61" name="43…"/>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165" name="Rectangle 11"/>
          <p:cNvGrpSpPr/>
          <p:nvPr/>
        </p:nvGrpSpPr>
        <p:grpSpPr>
          <a:xfrm>
            <a:off x="12498102" y="1364188"/>
            <a:ext cx="360022" cy="406827"/>
            <a:chOff x="0" y="0"/>
            <a:chExt cx="360020" cy="406825"/>
          </a:xfrm>
        </p:grpSpPr>
        <p:sp>
          <p:nvSpPr>
            <p:cNvPr id="163" name="Rectángulo"/>
            <p:cNvSpPr/>
            <p:nvPr/>
          </p:nvSpPr>
          <p:spPr>
            <a:xfrm>
              <a:off x="-1" y="-1"/>
              <a:ext cx="360022" cy="406827"/>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64" name="39…"/>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168" name="Rectangle 12"/>
          <p:cNvGrpSpPr/>
          <p:nvPr/>
        </p:nvGrpSpPr>
        <p:grpSpPr>
          <a:xfrm>
            <a:off x="12498102" y="1778311"/>
            <a:ext cx="360022" cy="406824"/>
            <a:chOff x="0" y="-1"/>
            <a:chExt cx="360020" cy="406822"/>
          </a:xfrm>
        </p:grpSpPr>
        <p:sp>
          <p:nvSpPr>
            <p:cNvPr id="166" name="Rectángulo"/>
            <p:cNvSpPr/>
            <p:nvPr/>
          </p:nvSpPr>
          <p:spPr>
            <a:xfrm>
              <a:off x="-1" y="-2"/>
              <a:ext cx="36002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67" name="236…"/>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nvGrpSpPr>
          <p:cNvPr id="229" name="Groupe 13"/>
          <p:cNvGrpSpPr/>
          <p:nvPr/>
        </p:nvGrpSpPr>
        <p:grpSpPr>
          <a:xfrm>
            <a:off x="12500221" y="4582298"/>
            <a:ext cx="1463033" cy="2058834"/>
            <a:chOff x="-1" y="-1"/>
            <a:chExt cx="1463032" cy="2058833"/>
          </a:xfrm>
        </p:grpSpPr>
        <p:grpSp>
          <p:nvGrpSpPr>
            <p:cNvPr id="171" name="Forme libre : forme 14"/>
            <p:cNvGrpSpPr/>
            <p:nvPr/>
          </p:nvGrpSpPr>
          <p:grpSpPr>
            <a:xfrm>
              <a:off x="367691" y="1652005"/>
              <a:ext cx="360028" cy="406827"/>
              <a:chOff x="0" y="0"/>
              <a:chExt cx="360026" cy="406825"/>
            </a:xfrm>
          </p:grpSpPr>
          <p:sp>
            <p:nvSpPr>
              <p:cNvPr id="169" name="Rectángulo"/>
              <p:cNvSpPr/>
              <p:nvPr/>
            </p:nvSpPr>
            <p:spPr>
              <a:xfrm>
                <a:off x="-1"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70"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174" name="Forme libre : forme 15"/>
            <p:cNvGrpSpPr/>
            <p:nvPr/>
          </p:nvGrpSpPr>
          <p:grpSpPr>
            <a:xfrm>
              <a:off x="367691" y="1239005"/>
              <a:ext cx="360028" cy="406827"/>
              <a:chOff x="0" y="0"/>
              <a:chExt cx="360026" cy="406825"/>
            </a:xfrm>
          </p:grpSpPr>
          <p:sp>
            <p:nvSpPr>
              <p:cNvPr id="172" name="Rectángulo"/>
              <p:cNvSpPr/>
              <p:nvPr/>
            </p:nvSpPr>
            <p:spPr>
              <a:xfrm>
                <a:off x="-1"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73"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177" name="Forme libre : forme 16"/>
            <p:cNvGrpSpPr/>
            <p:nvPr/>
          </p:nvGrpSpPr>
          <p:grpSpPr>
            <a:xfrm>
              <a:off x="367691" y="826001"/>
              <a:ext cx="360028" cy="406827"/>
              <a:chOff x="0" y="0"/>
              <a:chExt cx="360026" cy="406825"/>
            </a:xfrm>
          </p:grpSpPr>
          <p:sp>
            <p:nvSpPr>
              <p:cNvPr id="175" name="Rectángulo"/>
              <p:cNvSpPr/>
              <p:nvPr/>
            </p:nvSpPr>
            <p:spPr>
              <a:xfrm>
                <a:off x="-1"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76"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180" name="Forme libre : forme 17"/>
            <p:cNvGrpSpPr/>
            <p:nvPr/>
          </p:nvGrpSpPr>
          <p:grpSpPr>
            <a:xfrm>
              <a:off x="367691" y="413001"/>
              <a:ext cx="360028" cy="406827"/>
              <a:chOff x="0" y="0"/>
              <a:chExt cx="360026" cy="406825"/>
            </a:xfrm>
          </p:grpSpPr>
          <p:sp>
            <p:nvSpPr>
              <p:cNvPr id="178" name="Rectángulo"/>
              <p:cNvSpPr/>
              <p:nvPr/>
            </p:nvSpPr>
            <p:spPr>
              <a:xfrm>
                <a:off x="-1"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79"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183" name="Forme libre : forme 18"/>
            <p:cNvGrpSpPr/>
            <p:nvPr/>
          </p:nvGrpSpPr>
          <p:grpSpPr>
            <a:xfrm>
              <a:off x="367691" y="-2"/>
              <a:ext cx="360028" cy="406823"/>
              <a:chOff x="0" y="-1"/>
              <a:chExt cx="360026" cy="406822"/>
            </a:xfrm>
          </p:grpSpPr>
          <p:sp>
            <p:nvSpPr>
              <p:cNvPr id="181" name="Rectángulo"/>
              <p:cNvSpPr/>
              <p:nvPr/>
            </p:nvSpPr>
            <p:spPr>
              <a:xfrm>
                <a:off x="-1"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82"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186" name="Forme libre : forme 19"/>
            <p:cNvGrpSpPr/>
            <p:nvPr/>
          </p:nvGrpSpPr>
          <p:grpSpPr>
            <a:xfrm>
              <a:off x="736180" y="1652005"/>
              <a:ext cx="360027" cy="406827"/>
              <a:chOff x="0" y="0"/>
              <a:chExt cx="360025" cy="406825"/>
            </a:xfrm>
          </p:grpSpPr>
          <p:sp>
            <p:nvSpPr>
              <p:cNvPr id="184" name="Rectángulo"/>
              <p:cNvSpPr/>
              <p:nvPr/>
            </p:nvSpPr>
            <p:spPr>
              <a:xfrm>
                <a:off x="-1" y="-1"/>
                <a:ext cx="360025"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85" name="66…"/>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189" name="Forme libre : forme 21"/>
            <p:cNvGrpSpPr/>
            <p:nvPr/>
          </p:nvGrpSpPr>
          <p:grpSpPr>
            <a:xfrm>
              <a:off x="736180" y="1239005"/>
              <a:ext cx="360027" cy="406827"/>
              <a:chOff x="0" y="0"/>
              <a:chExt cx="360025" cy="406825"/>
            </a:xfrm>
          </p:grpSpPr>
          <p:sp>
            <p:nvSpPr>
              <p:cNvPr id="187" name="Rectángulo"/>
              <p:cNvSpPr/>
              <p:nvPr/>
            </p:nvSpPr>
            <p:spPr>
              <a:xfrm>
                <a:off x="-1" y="-1"/>
                <a:ext cx="360025"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88" name="89…"/>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192" name="Forme libre : forme 22"/>
            <p:cNvGrpSpPr/>
            <p:nvPr/>
          </p:nvGrpSpPr>
          <p:grpSpPr>
            <a:xfrm>
              <a:off x="736180" y="826001"/>
              <a:ext cx="360027" cy="406827"/>
              <a:chOff x="0" y="0"/>
              <a:chExt cx="360025" cy="406825"/>
            </a:xfrm>
          </p:grpSpPr>
          <p:sp>
            <p:nvSpPr>
              <p:cNvPr id="190" name="Rectángulo"/>
              <p:cNvSpPr/>
              <p:nvPr/>
            </p:nvSpPr>
            <p:spPr>
              <a:xfrm>
                <a:off x="-1" y="-1"/>
                <a:ext cx="360025"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91" name="117…"/>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195" name="Forme libre : forme 23"/>
            <p:cNvGrpSpPr/>
            <p:nvPr/>
          </p:nvGrpSpPr>
          <p:grpSpPr>
            <a:xfrm>
              <a:off x="736180" y="413001"/>
              <a:ext cx="360027" cy="406827"/>
              <a:chOff x="0" y="0"/>
              <a:chExt cx="360025" cy="406825"/>
            </a:xfrm>
          </p:grpSpPr>
          <p:sp>
            <p:nvSpPr>
              <p:cNvPr id="193" name="Rectángulo"/>
              <p:cNvSpPr/>
              <p:nvPr/>
            </p:nvSpPr>
            <p:spPr>
              <a:xfrm>
                <a:off x="-1" y="-1"/>
                <a:ext cx="360025"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94" name="128…"/>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198" name="Forme libre : forme 24"/>
            <p:cNvGrpSpPr/>
            <p:nvPr/>
          </p:nvGrpSpPr>
          <p:grpSpPr>
            <a:xfrm>
              <a:off x="736180" y="-2"/>
              <a:ext cx="360027" cy="406823"/>
              <a:chOff x="0" y="-1"/>
              <a:chExt cx="360025" cy="406822"/>
            </a:xfrm>
          </p:grpSpPr>
          <p:sp>
            <p:nvSpPr>
              <p:cNvPr id="196" name="Rectángulo"/>
              <p:cNvSpPr/>
              <p:nvPr/>
            </p:nvSpPr>
            <p:spPr>
              <a:xfrm>
                <a:off x="-1" y="-2"/>
                <a:ext cx="360025"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97" name="158…"/>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201" name="Forme libre : forme 25"/>
            <p:cNvGrpSpPr/>
            <p:nvPr/>
          </p:nvGrpSpPr>
          <p:grpSpPr>
            <a:xfrm>
              <a:off x="1103003" y="1652005"/>
              <a:ext cx="360028" cy="406827"/>
              <a:chOff x="0" y="0"/>
              <a:chExt cx="360026" cy="406825"/>
            </a:xfrm>
          </p:grpSpPr>
          <p:sp>
            <p:nvSpPr>
              <p:cNvPr id="199" name="Rectángulo"/>
              <p:cNvSpPr/>
              <p:nvPr/>
            </p:nvSpPr>
            <p:spPr>
              <a:xfrm>
                <a:off x="-1"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00" name="166…"/>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204" name="Forme libre : forme 26"/>
            <p:cNvGrpSpPr/>
            <p:nvPr/>
          </p:nvGrpSpPr>
          <p:grpSpPr>
            <a:xfrm>
              <a:off x="1103003" y="1239005"/>
              <a:ext cx="360028" cy="406827"/>
              <a:chOff x="0" y="0"/>
              <a:chExt cx="360026" cy="406825"/>
            </a:xfrm>
          </p:grpSpPr>
          <p:sp>
            <p:nvSpPr>
              <p:cNvPr id="202" name="Rectángulo"/>
              <p:cNvSpPr/>
              <p:nvPr/>
            </p:nvSpPr>
            <p:spPr>
              <a:xfrm>
                <a:off x="-1"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03" name="227…"/>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207" name="Forme libre : forme 27"/>
            <p:cNvGrpSpPr/>
            <p:nvPr/>
          </p:nvGrpSpPr>
          <p:grpSpPr>
            <a:xfrm>
              <a:off x="1103003" y="826001"/>
              <a:ext cx="360028" cy="406827"/>
              <a:chOff x="0" y="0"/>
              <a:chExt cx="360026" cy="406825"/>
            </a:xfrm>
          </p:grpSpPr>
          <p:sp>
            <p:nvSpPr>
              <p:cNvPr id="205" name="Rectángulo"/>
              <p:cNvSpPr/>
              <p:nvPr/>
            </p:nvSpPr>
            <p:spPr>
              <a:xfrm>
                <a:off x="-1"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06"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210" name="Forme libre : forme 28"/>
            <p:cNvGrpSpPr/>
            <p:nvPr/>
          </p:nvGrpSpPr>
          <p:grpSpPr>
            <a:xfrm>
              <a:off x="1103003" y="413001"/>
              <a:ext cx="360028" cy="406827"/>
              <a:chOff x="0" y="0"/>
              <a:chExt cx="360026" cy="406825"/>
            </a:xfrm>
          </p:grpSpPr>
          <p:sp>
            <p:nvSpPr>
              <p:cNvPr id="208" name="Rectángulo"/>
              <p:cNvSpPr/>
              <p:nvPr/>
            </p:nvSpPr>
            <p:spPr>
              <a:xfrm>
                <a:off x="-1"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09"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213" name="Forme libre : forme 29"/>
            <p:cNvGrpSpPr/>
            <p:nvPr/>
          </p:nvGrpSpPr>
          <p:grpSpPr>
            <a:xfrm>
              <a:off x="1103003" y="-2"/>
              <a:ext cx="360028" cy="406823"/>
              <a:chOff x="0" y="-1"/>
              <a:chExt cx="360026" cy="406822"/>
            </a:xfrm>
          </p:grpSpPr>
          <p:sp>
            <p:nvSpPr>
              <p:cNvPr id="211" name="Rectángulo"/>
              <p:cNvSpPr/>
              <p:nvPr/>
            </p:nvSpPr>
            <p:spPr>
              <a:xfrm>
                <a:off x="-1"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12"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216" name="Forme libre : forme 30"/>
            <p:cNvGrpSpPr/>
            <p:nvPr/>
          </p:nvGrpSpPr>
          <p:grpSpPr>
            <a:xfrm>
              <a:off x="-2" y="1652005"/>
              <a:ext cx="360029" cy="406827"/>
              <a:chOff x="-1" y="0"/>
              <a:chExt cx="360028" cy="406825"/>
            </a:xfrm>
          </p:grpSpPr>
          <p:sp>
            <p:nvSpPr>
              <p:cNvPr id="214" name="Rectángulo"/>
              <p:cNvSpPr/>
              <p:nvPr/>
            </p:nvSpPr>
            <p:spPr>
              <a:xfrm>
                <a:off x="-2" y="-1"/>
                <a:ext cx="360028"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15" name="12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219" name="Forme libre : forme 31"/>
            <p:cNvGrpSpPr/>
            <p:nvPr/>
          </p:nvGrpSpPr>
          <p:grpSpPr>
            <a:xfrm>
              <a:off x="-2" y="1239005"/>
              <a:ext cx="360029" cy="406827"/>
              <a:chOff x="-1" y="0"/>
              <a:chExt cx="360028" cy="406825"/>
            </a:xfrm>
          </p:grpSpPr>
          <p:sp>
            <p:nvSpPr>
              <p:cNvPr id="217" name="Rectángulo"/>
              <p:cNvSpPr/>
              <p:nvPr/>
            </p:nvSpPr>
            <p:spPr>
              <a:xfrm>
                <a:off x="-2" y="-1"/>
                <a:ext cx="360028"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18" name="161…"/>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222" name="Forme libre : forme 32"/>
            <p:cNvGrpSpPr/>
            <p:nvPr/>
          </p:nvGrpSpPr>
          <p:grpSpPr>
            <a:xfrm>
              <a:off x="-2" y="826001"/>
              <a:ext cx="360029" cy="406827"/>
              <a:chOff x="-1" y="0"/>
              <a:chExt cx="360028" cy="406825"/>
            </a:xfrm>
          </p:grpSpPr>
          <p:sp>
            <p:nvSpPr>
              <p:cNvPr id="220" name="Rectángulo"/>
              <p:cNvSpPr/>
              <p:nvPr/>
            </p:nvSpPr>
            <p:spPr>
              <a:xfrm>
                <a:off x="-2" y="-1"/>
                <a:ext cx="360028"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21" name="186…"/>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225" name="Forme libre : forme 33"/>
            <p:cNvGrpSpPr/>
            <p:nvPr/>
          </p:nvGrpSpPr>
          <p:grpSpPr>
            <a:xfrm>
              <a:off x="-2" y="413001"/>
              <a:ext cx="360029" cy="406827"/>
              <a:chOff x="-1" y="0"/>
              <a:chExt cx="360028" cy="406825"/>
            </a:xfrm>
          </p:grpSpPr>
          <p:sp>
            <p:nvSpPr>
              <p:cNvPr id="223" name="Rectángulo"/>
              <p:cNvSpPr/>
              <p:nvPr/>
            </p:nvSpPr>
            <p:spPr>
              <a:xfrm>
                <a:off x="-2" y="-1"/>
                <a:ext cx="360028"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24" name="20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228" name="Forme libre : forme 34"/>
            <p:cNvGrpSpPr/>
            <p:nvPr/>
          </p:nvGrpSpPr>
          <p:grpSpPr>
            <a:xfrm>
              <a:off x="-2" y="1053"/>
              <a:ext cx="360029" cy="406823"/>
              <a:chOff x="-1" y="-1"/>
              <a:chExt cx="360028" cy="406822"/>
            </a:xfrm>
          </p:grpSpPr>
          <p:sp>
            <p:nvSpPr>
              <p:cNvPr id="226" name="Rectángulo"/>
              <p:cNvSpPr/>
              <p:nvPr/>
            </p:nvSpPr>
            <p:spPr>
              <a:xfrm>
                <a:off x="-2" y="-2"/>
                <a:ext cx="360028"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27" name="229…"/>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grpSp>
        <p:nvGrpSpPr>
          <p:cNvPr id="290" name="Groupe 35"/>
          <p:cNvGrpSpPr/>
          <p:nvPr/>
        </p:nvGrpSpPr>
        <p:grpSpPr>
          <a:xfrm>
            <a:off x="12498094" y="2369714"/>
            <a:ext cx="1465156" cy="2088237"/>
            <a:chOff x="-2" y="-1"/>
            <a:chExt cx="1465155" cy="2088236"/>
          </a:xfrm>
        </p:grpSpPr>
        <p:grpSp>
          <p:nvGrpSpPr>
            <p:cNvPr id="232" name="Forme libre : forme 36"/>
            <p:cNvGrpSpPr/>
            <p:nvPr/>
          </p:nvGrpSpPr>
          <p:grpSpPr>
            <a:xfrm>
              <a:off x="736174" y="1681409"/>
              <a:ext cx="360891" cy="406827"/>
              <a:chOff x="-1" y="0"/>
              <a:chExt cx="360890" cy="406825"/>
            </a:xfrm>
          </p:grpSpPr>
          <p:sp>
            <p:nvSpPr>
              <p:cNvPr id="230" name="Rectángulo"/>
              <p:cNvSpPr/>
              <p:nvPr/>
            </p:nvSpPr>
            <p:spPr>
              <a:xfrm>
                <a:off x="-2" y="-1"/>
                <a:ext cx="360891"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31"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235" name="Forme libre : forme 37"/>
            <p:cNvGrpSpPr/>
            <p:nvPr/>
          </p:nvGrpSpPr>
          <p:grpSpPr>
            <a:xfrm>
              <a:off x="736174" y="1268408"/>
              <a:ext cx="360891" cy="406827"/>
              <a:chOff x="-1" y="0"/>
              <a:chExt cx="360890" cy="406825"/>
            </a:xfrm>
          </p:grpSpPr>
          <p:sp>
            <p:nvSpPr>
              <p:cNvPr id="233" name="Rectángulo"/>
              <p:cNvSpPr/>
              <p:nvPr/>
            </p:nvSpPr>
            <p:spPr>
              <a:xfrm>
                <a:off x="-2" y="-1"/>
                <a:ext cx="360891"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34"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238" name="Forme libre : forme 38"/>
            <p:cNvGrpSpPr/>
            <p:nvPr/>
          </p:nvGrpSpPr>
          <p:grpSpPr>
            <a:xfrm>
              <a:off x="736174" y="855406"/>
              <a:ext cx="360891" cy="406824"/>
              <a:chOff x="-1" y="-1"/>
              <a:chExt cx="360890" cy="406822"/>
            </a:xfrm>
          </p:grpSpPr>
          <p:sp>
            <p:nvSpPr>
              <p:cNvPr id="236" name="Rectángulo"/>
              <p:cNvSpPr/>
              <p:nvPr/>
            </p:nvSpPr>
            <p:spPr>
              <a:xfrm>
                <a:off x="-2" y="-2"/>
                <a:ext cx="360891"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37"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241" name="Forme libre : forme 39"/>
            <p:cNvGrpSpPr/>
            <p:nvPr/>
          </p:nvGrpSpPr>
          <p:grpSpPr>
            <a:xfrm>
              <a:off x="736174" y="442406"/>
              <a:ext cx="360891" cy="406827"/>
              <a:chOff x="-1" y="0"/>
              <a:chExt cx="360890" cy="406825"/>
            </a:xfrm>
          </p:grpSpPr>
          <p:sp>
            <p:nvSpPr>
              <p:cNvPr id="239" name="Rectángulo"/>
              <p:cNvSpPr/>
              <p:nvPr/>
            </p:nvSpPr>
            <p:spPr>
              <a:xfrm>
                <a:off x="-2" y="-1"/>
                <a:ext cx="360891"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40"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244" name="Forme libre : forme 40"/>
            <p:cNvGrpSpPr/>
            <p:nvPr/>
          </p:nvGrpSpPr>
          <p:grpSpPr>
            <a:xfrm>
              <a:off x="736174" y="29403"/>
              <a:ext cx="360891" cy="406824"/>
              <a:chOff x="-1" y="-1"/>
              <a:chExt cx="360890" cy="406822"/>
            </a:xfrm>
          </p:grpSpPr>
          <p:sp>
            <p:nvSpPr>
              <p:cNvPr id="242" name="Rectángulo"/>
              <p:cNvSpPr/>
              <p:nvPr/>
            </p:nvSpPr>
            <p:spPr>
              <a:xfrm>
                <a:off x="-2" y="-2"/>
                <a:ext cx="360891" cy="406824"/>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43"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247" name="Forme libre : forme 41"/>
            <p:cNvGrpSpPr/>
            <p:nvPr/>
          </p:nvGrpSpPr>
          <p:grpSpPr>
            <a:xfrm>
              <a:off x="-3" y="1681409"/>
              <a:ext cx="360891" cy="406827"/>
              <a:chOff x="-1" y="0"/>
              <a:chExt cx="360890" cy="406825"/>
            </a:xfrm>
          </p:grpSpPr>
          <p:sp>
            <p:nvSpPr>
              <p:cNvPr id="245"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46"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250" name="Forme libre : forme 42"/>
            <p:cNvGrpSpPr/>
            <p:nvPr/>
          </p:nvGrpSpPr>
          <p:grpSpPr>
            <a:xfrm>
              <a:off x="-3" y="1268408"/>
              <a:ext cx="360891" cy="406827"/>
              <a:chOff x="-1" y="0"/>
              <a:chExt cx="360890" cy="406825"/>
            </a:xfrm>
          </p:grpSpPr>
          <p:sp>
            <p:nvSpPr>
              <p:cNvPr id="248"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49"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253" name="Forme libre : forme 43"/>
            <p:cNvGrpSpPr/>
            <p:nvPr/>
          </p:nvGrpSpPr>
          <p:grpSpPr>
            <a:xfrm>
              <a:off x="-3" y="855406"/>
              <a:ext cx="360891" cy="406824"/>
              <a:chOff x="-1" y="-1"/>
              <a:chExt cx="360890" cy="406822"/>
            </a:xfrm>
          </p:grpSpPr>
          <p:sp>
            <p:nvSpPr>
              <p:cNvPr id="251"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52" name="46…"/>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256" name="Forme libre : forme 44"/>
            <p:cNvGrpSpPr/>
            <p:nvPr/>
          </p:nvGrpSpPr>
          <p:grpSpPr>
            <a:xfrm>
              <a:off x="-3" y="442406"/>
              <a:ext cx="360891" cy="406827"/>
              <a:chOff x="-1" y="0"/>
              <a:chExt cx="360890" cy="406825"/>
            </a:xfrm>
          </p:grpSpPr>
          <p:sp>
            <p:nvSpPr>
              <p:cNvPr id="254"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55" name="51…"/>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259" name="Forme libre : forme 45"/>
            <p:cNvGrpSpPr/>
            <p:nvPr/>
          </p:nvGrpSpPr>
          <p:grpSpPr>
            <a:xfrm>
              <a:off x="-1" y="-2"/>
              <a:ext cx="360887" cy="465615"/>
              <a:chOff x="-1" y="0"/>
              <a:chExt cx="360886" cy="465613"/>
            </a:xfrm>
          </p:grpSpPr>
          <p:sp>
            <p:nvSpPr>
              <p:cNvPr id="257" name="Rectángulo"/>
              <p:cNvSpPr/>
              <p:nvPr/>
            </p:nvSpPr>
            <p:spPr>
              <a:xfrm>
                <a:off x="-2" y="29410"/>
                <a:ext cx="360887" cy="406822"/>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258" name="87…"/>
              <p:cNvSpPr/>
              <p:nvPr/>
            </p:nvSpPr>
            <p:spPr>
              <a:xfrm>
                <a:off x="-2" y="-1"/>
                <a:ext cx="360887"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262" name="Forme libre : forme 46"/>
            <p:cNvGrpSpPr/>
            <p:nvPr/>
          </p:nvGrpSpPr>
          <p:grpSpPr>
            <a:xfrm>
              <a:off x="1104264" y="1681409"/>
              <a:ext cx="360890" cy="406827"/>
              <a:chOff x="0" y="0"/>
              <a:chExt cx="360888" cy="406825"/>
            </a:xfrm>
          </p:grpSpPr>
          <p:sp>
            <p:nvSpPr>
              <p:cNvPr id="260" name="Rectángulo"/>
              <p:cNvSpPr/>
              <p:nvPr/>
            </p:nvSpPr>
            <p:spPr>
              <a:xfrm>
                <a:off x="-1" y="-1"/>
                <a:ext cx="360890"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61" name="2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265" name="Forme libre : forme 47"/>
            <p:cNvGrpSpPr/>
            <p:nvPr/>
          </p:nvGrpSpPr>
          <p:grpSpPr>
            <a:xfrm>
              <a:off x="1104264" y="1268408"/>
              <a:ext cx="360890" cy="406827"/>
              <a:chOff x="0" y="0"/>
              <a:chExt cx="360888" cy="406825"/>
            </a:xfrm>
          </p:grpSpPr>
          <p:sp>
            <p:nvSpPr>
              <p:cNvPr id="263" name="Rectángulo"/>
              <p:cNvSpPr/>
              <p:nvPr/>
            </p:nvSpPr>
            <p:spPr>
              <a:xfrm>
                <a:off x="-1" y="-1"/>
                <a:ext cx="360890"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64" name="3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268" name="Forme libre : forme 48"/>
            <p:cNvGrpSpPr/>
            <p:nvPr/>
          </p:nvGrpSpPr>
          <p:grpSpPr>
            <a:xfrm>
              <a:off x="1104264" y="855406"/>
              <a:ext cx="360890" cy="406824"/>
              <a:chOff x="0" y="-1"/>
              <a:chExt cx="360888" cy="406822"/>
            </a:xfrm>
          </p:grpSpPr>
          <p:sp>
            <p:nvSpPr>
              <p:cNvPr id="266" name="Rectángulo"/>
              <p:cNvSpPr/>
              <p:nvPr/>
            </p:nvSpPr>
            <p:spPr>
              <a:xfrm>
                <a:off x="-1" y="-2"/>
                <a:ext cx="360890"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67" name="2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271" name="Forme libre : forme 49"/>
            <p:cNvGrpSpPr/>
            <p:nvPr/>
          </p:nvGrpSpPr>
          <p:grpSpPr>
            <a:xfrm>
              <a:off x="1104264" y="442406"/>
              <a:ext cx="360890" cy="406827"/>
              <a:chOff x="0" y="0"/>
              <a:chExt cx="360888" cy="406825"/>
            </a:xfrm>
          </p:grpSpPr>
          <p:sp>
            <p:nvSpPr>
              <p:cNvPr id="269" name="Rectángulo"/>
              <p:cNvSpPr/>
              <p:nvPr/>
            </p:nvSpPr>
            <p:spPr>
              <a:xfrm>
                <a:off x="-1" y="-1"/>
                <a:ext cx="360890"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70"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274" name="Forme libre : forme 50"/>
            <p:cNvGrpSpPr/>
            <p:nvPr/>
          </p:nvGrpSpPr>
          <p:grpSpPr>
            <a:xfrm>
              <a:off x="1104264" y="29403"/>
              <a:ext cx="360890" cy="406824"/>
              <a:chOff x="0" y="-1"/>
              <a:chExt cx="360888" cy="406822"/>
            </a:xfrm>
          </p:grpSpPr>
          <p:sp>
            <p:nvSpPr>
              <p:cNvPr id="272" name="Rectángulo"/>
              <p:cNvSpPr/>
              <p:nvPr/>
            </p:nvSpPr>
            <p:spPr>
              <a:xfrm>
                <a:off x="-1" y="-2"/>
                <a:ext cx="360890" cy="406824"/>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73"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277" name="Forme libre : forme 51"/>
            <p:cNvGrpSpPr/>
            <p:nvPr/>
          </p:nvGrpSpPr>
          <p:grpSpPr>
            <a:xfrm>
              <a:off x="367688" y="1681409"/>
              <a:ext cx="360890" cy="406827"/>
              <a:chOff x="0" y="0"/>
              <a:chExt cx="360888" cy="406825"/>
            </a:xfrm>
          </p:grpSpPr>
          <p:sp>
            <p:nvSpPr>
              <p:cNvPr id="275" name="Rectángulo"/>
              <p:cNvSpPr/>
              <p:nvPr/>
            </p:nvSpPr>
            <p:spPr>
              <a:xfrm>
                <a:off x="-1" y="-1"/>
                <a:ext cx="360890"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76"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280" name="Forme libre : forme 52"/>
            <p:cNvGrpSpPr/>
            <p:nvPr/>
          </p:nvGrpSpPr>
          <p:grpSpPr>
            <a:xfrm>
              <a:off x="367688" y="1268408"/>
              <a:ext cx="360890" cy="406827"/>
              <a:chOff x="0" y="0"/>
              <a:chExt cx="360888" cy="406825"/>
            </a:xfrm>
          </p:grpSpPr>
          <p:sp>
            <p:nvSpPr>
              <p:cNvPr id="278" name="Rectángulo"/>
              <p:cNvSpPr/>
              <p:nvPr/>
            </p:nvSpPr>
            <p:spPr>
              <a:xfrm>
                <a:off x="-1" y="-1"/>
                <a:ext cx="360890"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79"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283" name="Forme libre : forme 53"/>
            <p:cNvGrpSpPr/>
            <p:nvPr/>
          </p:nvGrpSpPr>
          <p:grpSpPr>
            <a:xfrm>
              <a:off x="367688" y="855406"/>
              <a:ext cx="360890" cy="406824"/>
              <a:chOff x="0" y="-1"/>
              <a:chExt cx="360888" cy="406822"/>
            </a:xfrm>
          </p:grpSpPr>
          <p:sp>
            <p:nvSpPr>
              <p:cNvPr id="281" name="Rectángulo"/>
              <p:cNvSpPr/>
              <p:nvPr/>
            </p:nvSpPr>
            <p:spPr>
              <a:xfrm>
                <a:off x="-1" y="-2"/>
                <a:ext cx="360890"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82"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286" name="Forme libre : forme 54"/>
            <p:cNvGrpSpPr/>
            <p:nvPr/>
          </p:nvGrpSpPr>
          <p:grpSpPr>
            <a:xfrm>
              <a:off x="367688" y="442406"/>
              <a:ext cx="360890" cy="406827"/>
              <a:chOff x="0" y="0"/>
              <a:chExt cx="360888" cy="406825"/>
            </a:xfrm>
          </p:grpSpPr>
          <p:sp>
            <p:nvSpPr>
              <p:cNvPr id="284" name="Rectángulo"/>
              <p:cNvSpPr/>
              <p:nvPr/>
            </p:nvSpPr>
            <p:spPr>
              <a:xfrm>
                <a:off x="-1" y="-1"/>
                <a:ext cx="360890"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85"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289" name="Forme libre : forme 55"/>
            <p:cNvGrpSpPr/>
            <p:nvPr/>
          </p:nvGrpSpPr>
          <p:grpSpPr>
            <a:xfrm>
              <a:off x="367688" y="29403"/>
              <a:ext cx="360890" cy="406824"/>
              <a:chOff x="0" y="-1"/>
              <a:chExt cx="360888" cy="406822"/>
            </a:xfrm>
          </p:grpSpPr>
          <p:sp>
            <p:nvSpPr>
              <p:cNvPr id="287" name="Rectángulo"/>
              <p:cNvSpPr/>
              <p:nvPr/>
            </p:nvSpPr>
            <p:spPr>
              <a:xfrm>
                <a:off x="-1" y="-2"/>
                <a:ext cx="360890" cy="406824"/>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88"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291" name="Rectangle 12"/>
          <p:cNvSpPr/>
          <p:nvPr/>
        </p:nvSpPr>
        <p:spPr>
          <a:xfrm>
            <a:off x="2679030" y="-1"/>
            <a:ext cx="9512973" cy="6858001"/>
          </a:xfrm>
          <a:prstGeom prst="rect">
            <a:avLst/>
          </a:prstGeom>
          <a:solidFill>
            <a:srgbClr val="272A36"/>
          </a:solidFill>
          <a:ln w="12700">
            <a:miter lim="400000"/>
          </a:ln>
        </p:spPr>
        <p:txBody>
          <a:bodyPr lIns="45710" tIns="45710" rIns="45710" bIns="45710" anchor="ctr">
            <a:normAutofit/>
          </a:bodyPr>
          <a:lstStyle/>
          <a:p>
            <a:pPr algn="ctr">
              <a:defRPr sz="1400">
                <a:latin typeface="+mn-lt"/>
                <a:ea typeface="+mn-ea"/>
                <a:cs typeface="+mn-cs"/>
                <a:sym typeface="Ubuntu"/>
              </a:defRPr>
            </a:pPr>
            <a:endParaRPr/>
          </a:p>
        </p:txBody>
      </p:sp>
      <p:sp>
        <p:nvSpPr>
          <p:cNvPr id="292" name="Texto del título"/>
          <p:cNvSpPr>
            <a:spLocks noGrp="1"/>
          </p:cNvSpPr>
          <p:nvPr>
            <p:ph type="title"/>
          </p:nvPr>
        </p:nvSpPr>
        <p:spPr>
          <a:xfrm>
            <a:off x="3636000" y="899999"/>
            <a:ext cx="9180002" cy="2232002"/>
          </a:xfrm>
          <a:prstGeom prst="rect">
            <a:avLst/>
          </a:prstGeom>
        </p:spPr>
        <p:txBody>
          <a:bodyPr anchor="ctr"/>
          <a:lstStyle>
            <a:lvl1pPr>
              <a:defRPr sz="4700" b="1">
                <a:solidFill>
                  <a:srgbClr val="FFFFFF"/>
                </a:solidFill>
                <a:latin typeface="+mn-lt"/>
                <a:ea typeface="+mn-ea"/>
                <a:cs typeface="+mn-cs"/>
                <a:sym typeface="Ubuntu"/>
              </a:defRPr>
            </a:lvl1pPr>
          </a:lstStyle>
          <a:p>
            <a:r>
              <a:t>Texto del título</a:t>
            </a:r>
          </a:p>
        </p:txBody>
      </p:sp>
      <p:sp>
        <p:nvSpPr>
          <p:cNvPr id="293" name="Nivel de texto 1…"/>
          <p:cNvSpPr>
            <a:spLocks noGrp="1"/>
          </p:cNvSpPr>
          <p:nvPr>
            <p:ph type="body" sz="quarter" idx="1"/>
          </p:nvPr>
        </p:nvSpPr>
        <p:spPr>
          <a:xfrm>
            <a:off x="3636000" y="3420000"/>
            <a:ext cx="5781107" cy="476851"/>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Nivel de texto 1</a:t>
            </a:r>
          </a:p>
          <a:p>
            <a:pPr lvl="1"/>
            <a:r>
              <a:t>Nivel de texto 2</a:t>
            </a:r>
          </a:p>
          <a:p>
            <a:pPr lvl="2"/>
            <a:r>
              <a:t>Nivel de texto 3</a:t>
            </a:r>
          </a:p>
          <a:p>
            <a:pPr lvl="3"/>
            <a:r>
              <a:t>Nivel de texto 4</a:t>
            </a:r>
          </a:p>
          <a:p>
            <a:pPr lvl="4"/>
            <a:r>
              <a:t>Nivel de texto 5</a:t>
            </a:r>
          </a:p>
        </p:txBody>
      </p:sp>
      <p:sp>
        <p:nvSpPr>
          <p:cNvPr id="294"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content light Grey">
    <p:spTree>
      <p:nvGrpSpPr>
        <p:cNvPr id="1" name=""/>
        <p:cNvGrpSpPr/>
        <p:nvPr/>
      </p:nvGrpSpPr>
      <p:grpSpPr>
        <a:xfrm>
          <a:off x="0" y="0"/>
          <a:ext cx="0" cy="0"/>
          <a:chOff x="0" y="0"/>
          <a:chExt cx="0" cy="0"/>
        </a:xfrm>
      </p:grpSpPr>
      <p:sp>
        <p:nvSpPr>
          <p:cNvPr id="1103" name="Nivel de texto 1…"/>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1104" name="Texto del título"/>
          <p:cNvSpPr>
            <a:spLocks noGrp="1"/>
          </p:cNvSpPr>
          <p:nvPr>
            <p:ph type="title"/>
          </p:nvPr>
        </p:nvSpPr>
        <p:spPr>
          <a:prstGeom prst="rect">
            <a:avLst/>
          </a:prstGeom>
        </p:spPr>
        <p:txBody>
          <a:bodyPr/>
          <a:lstStyle/>
          <a:p>
            <a:r>
              <a:t>Texto del título</a:t>
            </a:r>
          </a:p>
        </p:txBody>
      </p:sp>
      <p:sp>
        <p:nvSpPr>
          <p:cNvPr id="1105" name="Número de diapositiva"/>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Large title &amp; large RH image 1">
    <p:bg>
      <p:bgPr>
        <a:solidFill>
          <a:schemeClr val="accent4"/>
        </a:solidFill>
        <a:effectLst/>
      </p:bgPr>
    </p:bg>
    <p:spTree>
      <p:nvGrpSpPr>
        <p:cNvPr id="1" name=""/>
        <p:cNvGrpSpPr/>
        <p:nvPr/>
      </p:nvGrpSpPr>
      <p:grpSpPr>
        <a:xfrm>
          <a:off x="0" y="0"/>
          <a:ext cx="0" cy="0"/>
          <a:chOff x="0" y="0"/>
          <a:chExt cx="0" cy="0"/>
        </a:xfrm>
      </p:grpSpPr>
      <p:grpSp>
        <p:nvGrpSpPr>
          <p:cNvPr id="1127" name="Group 2"/>
          <p:cNvGrpSpPr/>
          <p:nvPr/>
        </p:nvGrpSpPr>
        <p:grpSpPr>
          <a:xfrm>
            <a:off x="12295888" y="1650"/>
            <a:ext cx="360010" cy="2069177"/>
            <a:chOff x="-1" y="-2"/>
            <a:chExt cx="360009" cy="2069175"/>
          </a:xfrm>
        </p:grpSpPr>
        <p:grpSp>
          <p:nvGrpSpPr>
            <p:cNvPr id="1114" name="Rectangle 10"/>
            <p:cNvGrpSpPr/>
            <p:nvPr/>
          </p:nvGrpSpPr>
          <p:grpSpPr>
            <a:xfrm>
              <a:off x="-2" y="-3"/>
              <a:ext cx="360010" cy="406808"/>
              <a:chOff x="0" y="0"/>
              <a:chExt cx="360009" cy="406807"/>
            </a:xfrm>
          </p:grpSpPr>
          <p:sp>
            <p:nvSpPr>
              <p:cNvPr id="1112" name="Rectángulo"/>
              <p:cNvSpPr/>
              <p:nvPr/>
            </p:nvSpPr>
            <p:spPr>
              <a:xfrm>
                <a:off x="-1" y="-1"/>
                <a:ext cx="360010" cy="406808"/>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113" name="1…"/>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1117" name="Rectangle 11"/>
            <p:cNvGrpSpPr/>
            <p:nvPr/>
          </p:nvGrpSpPr>
          <p:grpSpPr>
            <a:xfrm>
              <a:off x="-2" y="417411"/>
              <a:ext cx="360010" cy="406808"/>
              <a:chOff x="0" y="0"/>
              <a:chExt cx="360009" cy="406807"/>
            </a:xfrm>
          </p:grpSpPr>
          <p:sp>
            <p:nvSpPr>
              <p:cNvPr id="1115" name="Rectángulo"/>
              <p:cNvSpPr/>
              <p:nvPr/>
            </p:nvSpPr>
            <p:spPr>
              <a:xfrm>
                <a:off x="-1" y="-1"/>
                <a:ext cx="360010" cy="406808"/>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116" name="18…"/>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1120" name="Rectangle 12"/>
            <p:cNvGrpSpPr/>
            <p:nvPr/>
          </p:nvGrpSpPr>
          <p:grpSpPr>
            <a:xfrm>
              <a:off x="-2" y="834823"/>
              <a:ext cx="360010" cy="406808"/>
              <a:chOff x="0" y="0"/>
              <a:chExt cx="360009" cy="406807"/>
            </a:xfrm>
          </p:grpSpPr>
          <p:sp>
            <p:nvSpPr>
              <p:cNvPr id="1118" name="Rectángulo"/>
              <p:cNvSpPr/>
              <p:nvPr/>
            </p:nvSpPr>
            <p:spPr>
              <a:xfrm>
                <a:off x="-1" y="-1"/>
                <a:ext cx="360010" cy="406808"/>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119" name="43…"/>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1123" name="Rectangle 13"/>
            <p:cNvGrpSpPr/>
            <p:nvPr/>
          </p:nvGrpSpPr>
          <p:grpSpPr>
            <a:xfrm>
              <a:off x="-2" y="1248243"/>
              <a:ext cx="360010" cy="406808"/>
              <a:chOff x="0" y="0"/>
              <a:chExt cx="360009" cy="406807"/>
            </a:xfrm>
          </p:grpSpPr>
          <p:sp>
            <p:nvSpPr>
              <p:cNvPr id="1121" name="Rectángulo"/>
              <p:cNvSpPr/>
              <p:nvPr/>
            </p:nvSpPr>
            <p:spPr>
              <a:xfrm>
                <a:off x="-1" y="-1"/>
                <a:ext cx="360010" cy="406808"/>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122" name="39…"/>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1126" name="Rectangle 62"/>
            <p:cNvGrpSpPr/>
            <p:nvPr/>
          </p:nvGrpSpPr>
          <p:grpSpPr>
            <a:xfrm>
              <a:off x="-2" y="1662366"/>
              <a:ext cx="360010" cy="406808"/>
              <a:chOff x="0" y="0"/>
              <a:chExt cx="360009" cy="406807"/>
            </a:xfrm>
          </p:grpSpPr>
          <p:sp>
            <p:nvSpPr>
              <p:cNvPr id="1124" name="Rectángulo"/>
              <p:cNvSpPr/>
              <p:nvPr/>
            </p:nvSpPr>
            <p:spPr>
              <a:xfrm>
                <a:off x="-1" y="-1"/>
                <a:ext cx="360010" cy="406808"/>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125" name="236…"/>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grpSp>
        <p:nvGrpSpPr>
          <p:cNvPr id="1188" name="Groupe 4095"/>
          <p:cNvGrpSpPr/>
          <p:nvPr/>
        </p:nvGrpSpPr>
        <p:grpSpPr>
          <a:xfrm>
            <a:off x="12295884" y="4289238"/>
            <a:ext cx="1463004" cy="2058811"/>
            <a:chOff x="-1" y="-1"/>
            <a:chExt cx="1463002" cy="2058810"/>
          </a:xfrm>
        </p:grpSpPr>
        <p:grpSp>
          <p:nvGrpSpPr>
            <p:cNvPr id="1130" name="Forme libre : forme 40"/>
            <p:cNvGrpSpPr/>
            <p:nvPr/>
          </p:nvGrpSpPr>
          <p:grpSpPr>
            <a:xfrm>
              <a:off x="367685" y="1651999"/>
              <a:ext cx="360009" cy="406810"/>
              <a:chOff x="-1" y="-1"/>
              <a:chExt cx="360008" cy="406808"/>
            </a:xfrm>
          </p:grpSpPr>
          <p:sp>
            <p:nvSpPr>
              <p:cNvPr id="1128" name="Rectángulo"/>
              <p:cNvSpPr/>
              <p:nvPr/>
            </p:nvSpPr>
            <p:spPr>
              <a:xfrm>
                <a:off x="-2" y="-2"/>
                <a:ext cx="360010" cy="406810"/>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29"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1133" name="Forme libre : forme 41"/>
            <p:cNvGrpSpPr/>
            <p:nvPr/>
          </p:nvGrpSpPr>
          <p:grpSpPr>
            <a:xfrm>
              <a:off x="367685" y="1238999"/>
              <a:ext cx="360009" cy="406810"/>
              <a:chOff x="-1" y="-1"/>
              <a:chExt cx="360008" cy="406808"/>
            </a:xfrm>
          </p:grpSpPr>
          <p:sp>
            <p:nvSpPr>
              <p:cNvPr id="1131" name="Rectángulo"/>
              <p:cNvSpPr/>
              <p:nvPr/>
            </p:nvSpPr>
            <p:spPr>
              <a:xfrm>
                <a:off x="-2" y="-2"/>
                <a:ext cx="360010" cy="406810"/>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32"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1136" name="Forme libre : forme 42"/>
            <p:cNvGrpSpPr/>
            <p:nvPr/>
          </p:nvGrpSpPr>
          <p:grpSpPr>
            <a:xfrm>
              <a:off x="367685" y="825999"/>
              <a:ext cx="360009" cy="406810"/>
              <a:chOff x="-1" y="0"/>
              <a:chExt cx="360008" cy="406808"/>
            </a:xfrm>
          </p:grpSpPr>
          <p:sp>
            <p:nvSpPr>
              <p:cNvPr id="1134" name="Rectángulo"/>
              <p:cNvSpPr/>
              <p:nvPr/>
            </p:nvSpPr>
            <p:spPr>
              <a:xfrm>
                <a:off x="-2" y="-1"/>
                <a:ext cx="360010" cy="406810"/>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35"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1139" name="Forme libre : forme 43"/>
            <p:cNvGrpSpPr/>
            <p:nvPr/>
          </p:nvGrpSpPr>
          <p:grpSpPr>
            <a:xfrm>
              <a:off x="367685" y="412999"/>
              <a:ext cx="360009" cy="406810"/>
              <a:chOff x="-1" y="-1"/>
              <a:chExt cx="360008" cy="406808"/>
            </a:xfrm>
          </p:grpSpPr>
          <p:sp>
            <p:nvSpPr>
              <p:cNvPr id="1137" name="Rectángulo"/>
              <p:cNvSpPr/>
              <p:nvPr/>
            </p:nvSpPr>
            <p:spPr>
              <a:xfrm>
                <a:off x="-2" y="-2"/>
                <a:ext cx="360010" cy="406810"/>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38"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1142" name="Forme libre : forme 44"/>
            <p:cNvGrpSpPr/>
            <p:nvPr/>
          </p:nvGrpSpPr>
          <p:grpSpPr>
            <a:xfrm>
              <a:off x="367685" y="-2"/>
              <a:ext cx="360009" cy="406808"/>
              <a:chOff x="-1" y="-1"/>
              <a:chExt cx="360008" cy="406807"/>
            </a:xfrm>
          </p:grpSpPr>
          <p:sp>
            <p:nvSpPr>
              <p:cNvPr id="1140" name="Rectángulo"/>
              <p:cNvSpPr/>
              <p:nvPr/>
            </p:nvSpPr>
            <p:spPr>
              <a:xfrm>
                <a:off x="-2" y="-2"/>
                <a:ext cx="360010" cy="406808"/>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41"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1145" name="Forme libre : forme 45"/>
            <p:cNvGrpSpPr/>
            <p:nvPr/>
          </p:nvGrpSpPr>
          <p:grpSpPr>
            <a:xfrm>
              <a:off x="736170" y="1651999"/>
              <a:ext cx="360009" cy="406810"/>
              <a:chOff x="-1" y="-1"/>
              <a:chExt cx="360008" cy="406808"/>
            </a:xfrm>
          </p:grpSpPr>
          <p:sp>
            <p:nvSpPr>
              <p:cNvPr id="1143" name="Rectángulo"/>
              <p:cNvSpPr/>
              <p:nvPr/>
            </p:nvSpPr>
            <p:spPr>
              <a:xfrm>
                <a:off x="-2" y="-2"/>
                <a:ext cx="360010" cy="406810"/>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44" name="66…"/>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1148" name="Forme libre : forme 46"/>
            <p:cNvGrpSpPr/>
            <p:nvPr/>
          </p:nvGrpSpPr>
          <p:grpSpPr>
            <a:xfrm>
              <a:off x="736170" y="1238999"/>
              <a:ext cx="360009" cy="406810"/>
              <a:chOff x="-1" y="-1"/>
              <a:chExt cx="360008" cy="406808"/>
            </a:xfrm>
          </p:grpSpPr>
          <p:sp>
            <p:nvSpPr>
              <p:cNvPr id="1146" name="Rectángulo"/>
              <p:cNvSpPr/>
              <p:nvPr/>
            </p:nvSpPr>
            <p:spPr>
              <a:xfrm>
                <a:off x="-2" y="-2"/>
                <a:ext cx="360010" cy="406810"/>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47" name="8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1151" name="Forme libre : forme 47"/>
            <p:cNvGrpSpPr/>
            <p:nvPr/>
          </p:nvGrpSpPr>
          <p:grpSpPr>
            <a:xfrm>
              <a:off x="736170" y="825999"/>
              <a:ext cx="360009" cy="406810"/>
              <a:chOff x="-1" y="0"/>
              <a:chExt cx="360008" cy="406808"/>
            </a:xfrm>
          </p:grpSpPr>
          <p:sp>
            <p:nvSpPr>
              <p:cNvPr id="1149" name="Rectángulo"/>
              <p:cNvSpPr/>
              <p:nvPr/>
            </p:nvSpPr>
            <p:spPr>
              <a:xfrm>
                <a:off x="-2" y="-1"/>
                <a:ext cx="360010" cy="406810"/>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50" name="117…"/>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1154" name="Forme libre : forme 48"/>
            <p:cNvGrpSpPr/>
            <p:nvPr/>
          </p:nvGrpSpPr>
          <p:grpSpPr>
            <a:xfrm>
              <a:off x="736170" y="412999"/>
              <a:ext cx="360009" cy="406810"/>
              <a:chOff x="-1" y="-1"/>
              <a:chExt cx="360008" cy="406808"/>
            </a:xfrm>
          </p:grpSpPr>
          <p:sp>
            <p:nvSpPr>
              <p:cNvPr id="1152" name="Rectángulo"/>
              <p:cNvSpPr/>
              <p:nvPr/>
            </p:nvSpPr>
            <p:spPr>
              <a:xfrm>
                <a:off x="-2" y="-2"/>
                <a:ext cx="360010" cy="406810"/>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53" name="128…"/>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1157" name="Forme libre : forme 49"/>
            <p:cNvGrpSpPr/>
            <p:nvPr/>
          </p:nvGrpSpPr>
          <p:grpSpPr>
            <a:xfrm>
              <a:off x="736170" y="-2"/>
              <a:ext cx="360009" cy="406808"/>
              <a:chOff x="-1" y="-1"/>
              <a:chExt cx="360008" cy="406807"/>
            </a:xfrm>
          </p:grpSpPr>
          <p:sp>
            <p:nvSpPr>
              <p:cNvPr id="1155" name="Rectángulo"/>
              <p:cNvSpPr/>
              <p:nvPr/>
            </p:nvSpPr>
            <p:spPr>
              <a:xfrm>
                <a:off x="-2" y="-2"/>
                <a:ext cx="360010" cy="406808"/>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56" name="158…"/>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1160" name="Forme libre : forme 50"/>
            <p:cNvGrpSpPr/>
            <p:nvPr/>
          </p:nvGrpSpPr>
          <p:grpSpPr>
            <a:xfrm>
              <a:off x="1102992" y="1651999"/>
              <a:ext cx="360009" cy="406810"/>
              <a:chOff x="-1" y="-1"/>
              <a:chExt cx="360008" cy="406808"/>
            </a:xfrm>
          </p:grpSpPr>
          <p:sp>
            <p:nvSpPr>
              <p:cNvPr id="1158" name="Rectángulo"/>
              <p:cNvSpPr/>
              <p:nvPr/>
            </p:nvSpPr>
            <p:spPr>
              <a:xfrm>
                <a:off x="-2" y="-2"/>
                <a:ext cx="360010" cy="406810"/>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59" name="166…"/>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1163" name="Forme libre : forme 51"/>
            <p:cNvGrpSpPr/>
            <p:nvPr/>
          </p:nvGrpSpPr>
          <p:grpSpPr>
            <a:xfrm>
              <a:off x="1102992" y="1238999"/>
              <a:ext cx="360009" cy="406810"/>
              <a:chOff x="-1" y="-1"/>
              <a:chExt cx="360008" cy="406808"/>
            </a:xfrm>
          </p:grpSpPr>
          <p:sp>
            <p:nvSpPr>
              <p:cNvPr id="1161" name="Rectángulo"/>
              <p:cNvSpPr/>
              <p:nvPr/>
            </p:nvSpPr>
            <p:spPr>
              <a:xfrm>
                <a:off x="-2" y="-2"/>
                <a:ext cx="360010" cy="406810"/>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62" name="227…"/>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1166" name="Forme libre : forme 52"/>
            <p:cNvGrpSpPr/>
            <p:nvPr/>
          </p:nvGrpSpPr>
          <p:grpSpPr>
            <a:xfrm>
              <a:off x="1102992" y="825999"/>
              <a:ext cx="360009" cy="406810"/>
              <a:chOff x="-1" y="0"/>
              <a:chExt cx="360008" cy="406808"/>
            </a:xfrm>
          </p:grpSpPr>
          <p:sp>
            <p:nvSpPr>
              <p:cNvPr id="1164" name="Rectángulo"/>
              <p:cNvSpPr/>
              <p:nvPr/>
            </p:nvSpPr>
            <p:spPr>
              <a:xfrm>
                <a:off x="-2" y="-1"/>
                <a:ext cx="360010" cy="406810"/>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65"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1169" name="Forme libre : forme 53"/>
            <p:cNvGrpSpPr/>
            <p:nvPr/>
          </p:nvGrpSpPr>
          <p:grpSpPr>
            <a:xfrm>
              <a:off x="1102992" y="412999"/>
              <a:ext cx="360009" cy="406810"/>
              <a:chOff x="-1" y="-1"/>
              <a:chExt cx="360008" cy="406808"/>
            </a:xfrm>
          </p:grpSpPr>
          <p:sp>
            <p:nvSpPr>
              <p:cNvPr id="1167" name="Rectángulo"/>
              <p:cNvSpPr/>
              <p:nvPr/>
            </p:nvSpPr>
            <p:spPr>
              <a:xfrm>
                <a:off x="-2" y="-2"/>
                <a:ext cx="360010" cy="406810"/>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68"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1172" name="Forme libre : forme 54"/>
            <p:cNvGrpSpPr/>
            <p:nvPr/>
          </p:nvGrpSpPr>
          <p:grpSpPr>
            <a:xfrm>
              <a:off x="1102992" y="-2"/>
              <a:ext cx="360009" cy="406808"/>
              <a:chOff x="-1" y="-1"/>
              <a:chExt cx="360008" cy="406807"/>
            </a:xfrm>
          </p:grpSpPr>
          <p:sp>
            <p:nvSpPr>
              <p:cNvPr id="1170" name="Rectángulo"/>
              <p:cNvSpPr/>
              <p:nvPr/>
            </p:nvSpPr>
            <p:spPr>
              <a:xfrm>
                <a:off x="-2" y="-2"/>
                <a:ext cx="360010" cy="406808"/>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71"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1175" name="Forme libre : forme 55"/>
            <p:cNvGrpSpPr/>
            <p:nvPr/>
          </p:nvGrpSpPr>
          <p:grpSpPr>
            <a:xfrm>
              <a:off x="-2" y="1651999"/>
              <a:ext cx="360009" cy="406810"/>
              <a:chOff x="-1" y="-1"/>
              <a:chExt cx="360008" cy="406808"/>
            </a:xfrm>
          </p:grpSpPr>
          <p:sp>
            <p:nvSpPr>
              <p:cNvPr id="1173" name="Rectángulo"/>
              <p:cNvSpPr/>
              <p:nvPr/>
            </p:nvSpPr>
            <p:spPr>
              <a:xfrm>
                <a:off x="-2" y="-2"/>
                <a:ext cx="360010" cy="406810"/>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74" name="12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1178" name="Forme libre : forme 56"/>
            <p:cNvGrpSpPr/>
            <p:nvPr/>
          </p:nvGrpSpPr>
          <p:grpSpPr>
            <a:xfrm>
              <a:off x="-2" y="1238999"/>
              <a:ext cx="360009" cy="406810"/>
              <a:chOff x="-1" y="-1"/>
              <a:chExt cx="360008" cy="406808"/>
            </a:xfrm>
          </p:grpSpPr>
          <p:sp>
            <p:nvSpPr>
              <p:cNvPr id="1176" name="Rectángulo"/>
              <p:cNvSpPr/>
              <p:nvPr/>
            </p:nvSpPr>
            <p:spPr>
              <a:xfrm>
                <a:off x="-2" y="-2"/>
                <a:ext cx="360010" cy="406810"/>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77" name="161…"/>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1181" name="Forme libre : forme 57"/>
            <p:cNvGrpSpPr/>
            <p:nvPr/>
          </p:nvGrpSpPr>
          <p:grpSpPr>
            <a:xfrm>
              <a:off x="-2" y="825999"/>
              <a:ext cx="360009" cy="406810"/>
              <a:chOff x="-1" y="0"/>
              <a:chExt cx="360008" cy="406808"/>
            </a:xfrm>
          </p:grpSpPr>
          <p:sp>
            <p:nvSpPr>
              <p:cNvPr id="1179" name="Rectángulo"/>
              <p:cNvSpPr/>
              <p:nvPr/>
            </p:nvSpPr>
            <p:spPr>
              <a:xfrm>
                <a:off x="-2" y="-1"/>
                <a:ext cx="360010" cy="406810"/>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80" name="186…"/>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1184" name="Forme libre : forme 58"/>
            <p:cNvGrpSpPr/>
            <p:nvPr/>
          </p:nvGrpSpPr>
          <p:grpSpPr>
            <a:xfrm>
              <a:off x="-2" y="412999"/>
              <a:ext cx="360009" cy="406810"/>
              <a:chOff x="-1" y="-1"/>
              <a:chExt cx="360008" cy="406808"/>
            </a:xfrm>
          </p:grpSpPr>
          <p:sp>
            <p:nvSpPr>
              <p:cNvPr id="1182" name="Rectángulo"/>
              <p:cNvSpPr/>
              <p:nvPr/>
            </p:nvSpPr>
            <p:spPr>
              <a:xfrm>
                <a:off x="-2" y="-2"/>
                <a:ext cx="360010" cy="406810"/>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83" name="20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1187" name="Forme libre : forme 59"/>
            <p:cNvGrpSpPr/>
            <p:nvPr/>
          </p:nvGrpSpPr>
          <p:grpSpPr>
            <a:xfrm>
              <a:off x="-2" y="1053"/>
              <a:ext cx="360009" cy="406808"/>
              <a:chOff x="-1" y="-1"/>
              <a:chExt cx="360008" cy="406807"/>
            </a:xfrm>
          </p:grpSpPr>
          <p:sp>
            <p:nvSpPr>
              <p:cNvPr id="1185" name="Rectángulo"/>
              <p:cNvSpPr/>
              <p:nvPr/>
            </p:nvSpPr>
            <p:spPr>
              <a:xfrm>
                <a:off x="-2" y="-2"/>
                <a:ext cx="360010" cy="406808"/>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86" name="229…"/>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sp>
        <p:nvSpPr>
          <p:cNvPr id="1189" name="Rectangle 60"/>
          <p:cNvSpPr/>
          <p:nvPr/>
        </p:nvSpPr>
        <p:spPr>
          <a:xfrm>
            <a:off x="12295891" y="6412526"/>
            <a:ext cx="2545093" cy="568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800">
                <a:latin typeface="+mn-lt"/>
                <a:ea typeface="+mn-ea"/>
                <a:cs typeface="+mn-cs"/>
                <a:sym typeface="Ubuntu"/>
              </a:defRPr>
            </a:pPr>
            <a:r>
              <a:t>Security Classification:</a:t>
            </a:r>
          </a:p>
          <a:p>
            <a:pPr>
              <a:defRPr sz="800">
                <a:latin typeface="+mn-lt"/>
                <a:ea typeface="+mn-ea"/>
                <a:cs typeface="+mn-cs"/>
                <a:sym typeface="Ubuntu"/>
              </a:defRPr>
            </a:pPr>
            <a:r>
              <a:t>SEC0: Public</a:t>
            </a:r>
          </a:p>
          <a:p>
            <a:pPr>
              <a:defRPr sz="800">
                <a:latin typeface="+mn-lt"/>
                <a:ea typeface="+mn-ea"/>
                <a:cs typeface="+mn-cs"/>
                <a:sym typeface="Ubuntu"/>
              </a:defRPr>
            </a:pPr>
            <a:r>
              <a:t>SEC1: Company Confidential</a:t>
            </a:r>
          </a:p>
          <a:p>
            <a:pPr>
              <a:defRPr sz="800">
                <a:latin typeface="+mn-lt"/>
                <a:ea typeface="+mn-ea"/>
                <a:cs typeface="+mn-cs"/>
                <a:sym typeface="Ubuntu"/>
              </a:defRPr>
            </a:pPr>
            <a:r>
              <a:t>SEC2: Company Restricted / Customer restricted</a:t>
            </a:r>
          </a:p>
          <a:p>
            <a:pPr>
              <a:defRPr sz="800">
                <a:latin typeface="+mn-lt"/>
                <a:ea typeface="+mn-ea"/>
                <a:cs typeface="+mn-cs"/>
                <a:sym typeface="Ubuntu"/>
              </a:defRPr>
            </a:pPr>
            <a:r>
              <a:t>SEC3: Company Sensitive</a:t>
            </a:r>
          </a:p>
        </p:txBody>
      </p:sp>
      <p:grpSp>
        <p:nvGrpSpPr>
          <p:cNvPr id="1250" name="Groupe 4096"/>
          <p:cNvGrpSpPr/>
          <p:nvPr/>
        </p:nvGrpSpPr>
        <p:grpSpPr>
          <a:xfrm>
            <a:off x="12295886" y="2135264"/>
            <a:ext cx="1465136" cy="2088218"/>
            <a:chOff x="-2" y="-1"/>
            <a:chExt cx="1465135" cy="2088216"/>
          </a:xfrm>
        </p:grpSpPr>
        <p:grpSp>
          <p:nvGrpSpPr>
            <p:cNvPr id="1192" name="Forme libre : forme 65"/>
            <p:cNvGrpSpPr/>
            <p:nvPr/>
          </p:nvGrpSpPr>
          <p:grpSpPr>
            <a:xfrm>
              <a:off x="736171" y="1681406"/>
              <a:ext cx="360875" cy="406810"/>
              <a:chOff x="-1" y="0"/>
              <a:chExt cx="360873" cy="406808"/>
            </a:xfrm>
          </p:grpSpPr>
          <p:sp>
            <p:nvSpPr>
              <p:cNvPr id="1190" name="Rectángulo"/>
              <p:cNvSpPr/>
              <p:nvPr/>
            </p:nvSpPr>
            <p:spPr>
              <a:xfrm>
                <a:off x="-2" y="-1"/>
                <a:ext cx="360875" cy="406810"/>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91"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1195" name="Forme libre : forme 66"/>
            <p:cNvGrpSpPr/>
            <p:nvPr/>
          </p:nvGrpSpPr>
          <p:grpSpPr>
            <a:xfrm>
              <a:off x="736171" y="1268405"/>
              <a:ext cx="360875" cy="406810"/>
              <a:chOff x="-1" y="0"/>
              <a:chExt cx="360873" cy="406808"/>
            </a:xfrm>
          </p:grpSpPr>
          <p:sp>
            <p:nvSpPr>
              <p:cNvPr id="1193" name="Rectángulo"/>
              <p:cNvSpPr/>
              <p:nvPr/>
            </p:nvSpPr>
            <p:spPr>
              <a:xfrm>
                <a:off x="-2" y="-1"/>
                <a:ext cx="360875" cy="406810"/>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94"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1198" name="Forme libre : forme 67"/>
            <p:cNvGrpSpPr/>
            <p:nvPr/>
          </p:nvGrpSpPr>
          <p:grpSpPr>
            <a:xfrm>
              <a:off x="736171" y="855404"/>
              <a:ext cx="360875" cy="406808"/>
              <a:chOff x="-1" y="0"/>
              <a:chExt cx="360873" cy="406807"/>
            </a:xfrm>
          </p:grpSpPr>
          <p:sp>
            <p:nvSpPr>
              <p:cNvPr id="1196" name="Rectángulo"/>
              <p:cNvSpPr/>
              <p:nvPr/>
            </p:nvSpPr>
            <p:spPr>
              <a:xfrm>
                <a:off x="-2" y="-1"/>
                <a:ext cx="360875" cy="406808"/>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97"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1201" name="Forme libre : forme 68"/>
            <p:cNvGrpSpPr/>
            <p:nvPr/>
          </p:nvGrpSpPr>
          <p:grpSpPr>
            <a:xfrm>
              <a:off x="736171" y="442404"/>
              <a:ext cx="360875" cy="406810"/>
              <a:chOff x="-1" y="0"/>
              <a:chExt cx="360873" cy="406808"/>
            </a:xfrm>
          </p:grpSpPr>
          <p:sp>
            <p:nvSpPr>
              <p:cNvPr id="1199" name="Rectángulo"/>
              <p:cNvSpPr/>
              <p:nvPr/>
            </p:nvSpPr>
            <p:spPr>
              <a:xfrm>
                <a:off x="-2" y="-1"/>
                <a:ext cx="360875" cy="406810"/>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00"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1204" name="Forme libre : forme 69"/>
            <p:cNvGrpSpPr/>
            <p:nvPr/>
          </p:nvGrpSpPr>
          <p:grpSpPr>
            <a:xfrm>
              <a:off x="736171" y="29404"/>
              <a:ext cx="360875" cy="406810"/>
              <a:chOff x="-1" y="0"/>
              <a:chExt cx="360873" cy="406808"/>
            </a:xfrm>
          </p:grpSpPr>
          <p:sp>
            <p:nvSpPr>
              <p:cNvPr id="1202" name="Rectángulo"/>
              <p:cNvSpPr/>
              <p:nvPr/>
            </p:nvSpPr>
            <p:spPr>
              <a:xfrm>
                <a:off x="-2" y="-1"/>
                <a:ext cx="360875" cy="406810"/>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03"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1207" name="Forme libre : forme 70"/>
            <p:cNvGrpSpPr/>
            <p:nvPr/>
          </p:nvGrpSpPr>
          <p:grpSpPr>
            <a:xfrm>
              <a:off x="-3" y="1681406"/>
              <a:ext cx="360875" cy="406810"/>
              <a:chOff x="-1" y="0"/>
              <a:chExt cx="360873" cy="406808"/>
            </a:xfrm>
          </p:grpSpPr>
          <p:sp>
            <p:nvSpPr>
              <p:cNvPr id="1205" name="Rectángulo"/>
              <p:cNvSpPr/>
              <p:nvPr/>
            </p:nvSpPr>
            <p:spPr>
              <a:xfrm>
                <a:off x="-2" y="-1"/>
                <a:ext cx="360875" cy="406810"/>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06"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1210" name="Forme libre : forme 71"/>
            <p:cNvGrpSpPr/>
            <p:nvPr/>
          </p:nvGrpSpPr>
          <p:grpSpPr>
            <a:xfrm>
              <a:off x="-3" y="1268405"/>
              <a:ext cx="360875" cy="406810"/>
              <a:chOff x="-1" y="0"/>
              <a:chExt cx="360873" cy="406808"/>
            </a:xfrm>
          </p:grpSpPr>
          <p:sp>
            <p:nvSpPr>
              <p:cNvPr id="1208" name="Rectángulo"/>
              <p:cNvSpPr/>
              <p:nvPr/>
            </p:nvSpPr>
            <p:spPr>
              <a:xfrm>
                <a:off x="-2" y="-1"/>
                <a:ext cx="360875" cy="406810"/>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09"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1213" name="Forme libre : forme 72"/>
            <p:cNvGrpSpPr/>
            <p:nvPr/>
          </p:nvGrpSpPr>
          <p:grpSpPr>
            <a:xfrm>
              <a:off x="-3" y="855404"/>
              <a:ext cx="360875" cy="406808"/>
              <a:chOff x="-1" y="0"/>
              <a:chExt cx="360873" cy="406807"/>
            </a:xfrm>
          </p:grpSpPr>
          <p:sp>
            <p:nvSpPr>
              <p:cNvPr id="1211" name="Rectángulo"/>
              <p:cNvSpPr/>
              <p:nvPr/>
            </p:nvSpPr>
            <p:spPr>
              <a:xfrm>
                <a:off x="-2" y="-1"/>
                <a:ext cx="360875" cy="406808"/>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12" name="46…"/>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1216" name="Forme libre : forme 73"/>
            <p:cNvGrpSpPr/>
            <p:nvPr/>
          </p:nvGrpSpPr>
          <p:grpSpPr>
            <a:xfrm>
              <a:off x="-3" y="442404"/>
              <a:ext cx="360875" cy="406810"/>
              <a:chOff x="-1" y="0"/>
              <a:chExt cx="360873" cy="406808"/>
            </a:xfrm>
          </p:grpSpPr>
          <p:sp>
            <p:nvSpPr>
              <p:cNvPr id="1214" name="Rectángulo"/>
              <p:cNvSpPr/>
              <p:nvPr/>
            </p:nvSpPr>
            <p:spPr>
              <a:xfrm>
                <a:off x="-2" y="-1"/>
                <a:ext cx="360875" cy="406810"/>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15"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1219" name="Forme libre : forme 74"/>
            <p:cNvGrpSpPr/>
            <p:nvPr/>
          </p:nvGrpSpPr>
          <p:grpSpPr>
            <a:xfrm>
              <a:off x="-1" y="-2"/>
              <a:ext cx="360873" cy="465615"/>
              <a:chOff x="0" y="0"/>
              <a:chExt cx="360872" cy="465613"/>
            </a:xfrm>
          </p:grpSpPr>
          <p:sp>
            <p:nvSpPr>
              <p:cNvPr id="1217" name="Rectángulo"/>
              <p:cNvSpPr/>
              <p:nvPr/>
            </p:nvSpPr>
            <p:spPr>
              <a:xfrm>
                <a:off x="-1" y="29406"/>
                <a:ext cx="360873" cy="406808"/>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1218" name="87…"/>
              <p:cNvSpPr/>
              <p:nvPr/>
            </p:nvSpPr>
            <p:spPr>
              <a:xfrm>
                <a:off x="-1" y="-1"/>
                <a:ext cx="360873"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1222" name="Forme libre : forme 75"/>
            <p:cNvGrpSpPr/>
            <p:nvPr/>
          </p:nvGrpSpPr>
          <p:grpSpPr>
            <a:xfrm>
              <a:off x="1104259" y="1681406"/>
              <a:ext cx="360875" cy="406810"/>
              <a:chOff x="-1" y="0"/>
              <a:chExt cx="360873" cy="406808"/>
            </a:xfrm>
          </p:grpSpPr>
          <p:sp>
            <p:nvSpPr>
              <p:cNvPr id="1220" name="Rectángulo"/>
              <p:cNvSpPr/>
              <p:nvPr/>
            </p:nvSpPr>
            <p:spPr>
              <a:xfrm>
                <a:off x="-2" y="-1"/>
                <a:ext cx="360875" cy="406810"/>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21"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1225" name="Forme libre : forme 76"/>
            <p:cNvGrpSpPr/>
            <p:nvPr/>
          </p:nvGrpSpPr>
          <p:grpSpPr>
            <a:xfrm>
              <a:off x="1104259" y="1268405"/>
              <a:ext cx="360875" cy="406810"/>
              <a:chOff x="-1" y="0"/>
              <a:chExt cx="360873" cy="406808"/>
            </a:xfrm>
          </p:grpSpPr>
          <p:sp>
            <p:nvSpPr>
              <p:cNvPr id="1223" name="Rectángulo"/>
              <p:cNvSpPr/>
              <p:nvPr/>
            </p:nvSpPr>
            <p:spPr>
              <a:xfrm>
                <a:off x="-2" y="-1"/>
                <a:ext cx="360875" cy="406810"/>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24" name="3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1228" name="Forme libre : forme 77"/>
            <p:cNvGrpSpPr/>
            <p:nvPr/>
          </p:nvGrpSpPr>
          <p:grpSpPr>
            <a:xfrm>
              <a:off x="1104259" y="855404"/>
              <a:ext cx="360875" cy="406808"/>
              <a:chOff x="-1" y="0"/>
              <a:chExt cx="360873" cy="406807"/>
            </a:xfrm>
          </p:grpSpPr>
          <p:sp>
            <p:nvSpPr>
              <p:cNvPr id="1226" name="Rectángulo"/>
              <p:cNvSpPr/>
              <p:nvPr/>
            </p:nvSpPr>
            <p:spPr>
              <a:xfrm>
                <a:off x="-2" y="-1"/>
                <a:ext cx="360875" cy="406808"/>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27" name="2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1231" name="Forme libre : forme 78"/>
            <p:cNvGrpSpPr/>
            <p:nvPr/>
          </p:nvGrpSpPr>
          <p:grpSpPr>
            <a:xfrm>
              <a:off x="1104259" y="442404"/>
              <a:ext cx="360875" cy="406810"/>
              <a:chOff x="-1" y="0"/>
              <a:chExt cx="360873" cy="406808"/>
            </a:xfrm>
          </p:grpSpPr>
          <p:sp>
            <p:nvSpPr>
              <p:cNvPr id="1229" name="Rectángulo"/>
              <p:cNvSpPr/>
              <p:nvPr/>
            </p:nvSpPr>
            <p:spPr>
              <a:xfrm>
                <a:off x="-2" y="-1"/>
                <a:ext cx="360875" cy="406810"/>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30"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1234" name="Forme libre : forme 79"/>
            <p:cNvGrpSpPr/>
            <p:nvPr/>
          </p:nvGrpSpPr>
          <p:grpSpPr>
            <a:xfrm>
              <a:off x="1104259" y="29404"/>
              <a:ext cx="360875" cy="406810"/>
              <a:chOff x="-1" y="0"/>
              <a:chExt cx="360873" cy="406808"/>
            </a:xfrm>
          </p:grpSpPr>
          <p:sp>
            <p:nvSpPr>
              <p:cNvPr id="1232" name="Rectángulo"/>
              <p:cNvSpPr/>
              <p:nvPr/>
            </p:nvSpPr>
            <p:spPr>
              <a:xfrm>
                <a:off x="-2" y="-1"/>
                <a:ext cx="360875" cy="406810"/>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33"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1237" name="Forme libre : forme 80"/>
            <p:cNvGrpSpPr/>
            <p:nvPr/>
          </p:nvGrpSpPr>
          <p:grpSpPr>
            <a:xfrm>
              <a:off x="367686" y="1681406"/>
              <a:ext cx="360875" cy="406810"/>
              <a:chOff x="-1" y="0"/>
              <a:chExt cx="360873" cy="406808"/>
            </a:xfrm>
          </p:grpSpPr>
          <p:sp>
            <p:nvSpPr>
              <p:cNvPr id="1235" name="Rectángulo"/>
              <p:cNvSpPr/>
              <p:nvPr/>
            </p:nvSpPr>
            <p:spPr>
              <a:xfrm>
                <a:off x="-2" y="-1"/>
                <a:ext cx="360875" cy="406810"/>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36"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1240" name="Forme libre : forme 81"/>
            <p:cNvGrpSpPr/>
            <p:nvPr/>
          </p:nvGrpSpPr>
          <p:grpSpPr>
            <a:xfrm>
              <a:off x="367686" y="1268405"/>
              <a:ext cx="360875" cy="406810"/>
              <a:chOff x="-1" y="0"/>
              <a:chExt cx="360873" cy="406808"/>
            </a:xfrm>
          </p:grpSpPr>
          <p:sp>
            <p:nvSpPr>
              <p:cNvPr id="1238" name="Rectángulo"/>
              <p:cNvSpPr/>
              <p:nvPr/>
            </p:nvSpPr>
            <p:spPr>
              <a:xfrm>
                <a:off x="-2" y="-1"/>
                <a:ext cx="360875" cy="406810"/>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39"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1243" name="Forme libre : forme 82"/>
            <p:cNvGrpSpPr/>
            <p:nvPr/>
          </p:nvGrpSpPr>
          <p:grpSpPr>
            <a:xfrm>
              <a:off x="367686" y="855404"/>
              <a:ext cx="360875" cy="406808"/>
              <a:chOff x="-1" y="0"/>
              <a:chExt cx="360873" cy="406807"/>
            </a:xfrm>
          </p:grpSpPr>
          <p:sp>
            <p:nvSpPr>
              <p:cNvPr id="1241" name="Rectángulo"/>
              <p:cNvSpPr/>
              <p:nvPr/>
            </p:nvSpPr>
            <p:spPr>
              <a:xfrm>
                <a:off x="-2" y="-1"/>
                <a:ext cx="360875" cy="406808"/>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42"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1246" name="Forme libre : forme 83"/>
            <p:cNvGrpSpPr/>
            <p:nvPr/>
          </p:nvGrpSpPr>
          <p:grpSpPr>
            <a:xfrm>
              <a:off x="367686" y="442404"/>
              <a:ext cx="360875" cy="406810"/>
              <a:chOff x="-1" y="0"/>
              <a:chExt cx="360873" cy="406808"/>
            </a:xfrm>
          </p:grpSpPr>
          <p:sp>
            <p:nvSpPr>
              <p:cNvPr id="1244" name="Rectángulo"/>
              <p:cNvSpPr/>
              <p:nvPr/>
            </p:nvSpPr>
            <p:spPr>
              <a:xfrm>
                <a:off x="-2" y="-1"/>
                <a:ext cx="360875" cy="406810"/>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45"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1249" name="Forme libre : forme 84"/>
            <p:cNvGrpSpPr/>
            <p:nvPr/>
          </p:nvGrpSpPr>
          <p:grpSpPr>
            <a:xfrm>
              <a:off x="367686" y="29404"/>
              <a:ext cx="360875" cy="406810"/>
              <a:chOff x="-1" y="0"/>
              <a:chExt cx="360873" cy="406808"/>
            </a:xfrm>
          </p:grpSpPr>
          <p:sp>
            <p:nvSpPr>
              <p:cNvPr id="1247" name="Rectángulo"/>
              <p:cNvSpPr/>
              <p:nvPr/>
            </p:nvSpPr>
            <p:spPr>
              <a:xfrm>
                <a:off x="-2" y="-1"/>
                <a:ext cx="360875" cy="406810"/>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48"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grpSp>
        <p:nvGrpSpPr>
          <p:cNvPr id="1253" name="Groupe 1"/>
          <p:cNvGrpSpPr/>
          <p:nvPr/>
        </p:nvGrpSpPr>
        <p:grpSpPr>
          <a:xfrm>
            <a:off x="11562159" y="205056"/>
            <a:ext cx="419446" cy="388996"/>
            <a:chOff x="-1" y="0"/>
            <a:chExt cx="419445" cy="388995"/>
          </a:xfrm>
        </p:grpSpPr>
        <p:sp>
          <p:nvSpPr>
            <p:cNvPr id="1251" name="Freeform 13"/>
            <p:cNvSpPr/>
            <p:nvPr/>
          </p:nvSpPr>
          <p:spPr>
            <a:xfrm>
              <a:off x="143541" y="162802"/>
              <a:ext cx="275902" cy="226193"/>
            </a:xfrm>
            <a:custGeom>
              <a:avLst/>
              <a:gdLst/>
              <a:ahLst/>
              <a:cxnLst>
                <a:cxn ang="0">
                  <a:pos x="wd2" y="hd2"/>
                </a:cxn>
                <a:cxn ang="5400000">
                  <a:pos x="wd2" y="hd2"/>
                </a:cxn>
                <a:cxn ang="10800000">
                  <a:pos x="wd2" y="hd2"/>
                </a:cxn>
                <a:cxn ang="16200000">
                  <a:pos x="wd2" y="hd2"/>
                </a:cxn>
              </a:cxnLst>
              <a:rect l="0" t="0" r="r" b="b"/>
              <a:pathLst>
                <a:path w="21600" h="21600"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chemeClr val="accent2"/>
            </a:solidFill>
            <a:ln w="12700" cap="flat">
              <a:noFill/>
              <a:miter lim="400000"/>
            </a:ln>
            <a:effectLst/>
          </p:spPr>
          <p:txBody>
            <a:bodyPr wrap="square" lIns="45710" tIns="45710" rIns="45710" bIns="45710" numCol="1" anchor="t">
              <a:normAutofit fontScale="92500" lnSpcReduction="10000"/>
            </a:bodyPr>
            <a:lstStyle/>
            <a:p>
              <a:pPr defTabSz="512063">
                <a:defRPr sz="1008">
                  <a:latin typeface="+mn-lt"/>
                  <a:ea typeface="+mn-ea"/>
                  <a:cs typeface="+mn-cs"/>
                  <a:sym typeface="Ubuntu"/>
                </a:defRPr>
              </a:pPr>
              <a:endParaRPr/>
            </a:p>
          </p:txBody>
        </p:sp>
        <p:sp>
          <p:nvSpPr>
            <p:cNvPr id="1252" name="Freeform 14"/>
            <p:cNvSpPr/>
            <p:nvPr/>
          </p:nvSpPr>
          <p:spPr>
            <a:xfrm>
              <a:off x="-2" y="-1"/>
              <a:ext cx="419446" cy="354323"/>
            </a:xfrm>
            <a:custGeom>
              <a:avLst/>
              <a:gdLst/>
              <a:ahLst/>
              <a:cxnLst>
                <a:cxn ang="0">
                  <a:pos x="wd2" y="hd2"/>
                </a:cxn>
                <a:cxn ang="5400000">
                  <a:pos x="wd2" y="hd2"/>
                </a:cxn>
                <a:cxn ang="10800000">
                  <a:pos x="wd2" y="hd2"/>
                </a:cxn>
                <a:cxn ang="16200000">
                  <a:pos x="wd2" y="hd2"/>
                </a:cxn>
              </a:cxnLst>
              <a:rect l="0" t="0" r="r" b="b"/>
              <a:pathLst>
                <a:path w="21600" h="21456"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chemeClr val="accent1"/>
            </a:solidFill>
            <a:ln w="12700" cap="flat">
              <a:noFill/>
              <a:miter lim="400000"/>
            </a:ln>
            <a:effectLst/>
          </p:spPr>
          <p:txBody>
            <a:bodyPr wrap="square" lIns="45710" tIns="45710" rIns="45710" bIns="45710" numCol="1" anchor="t">
              <a:normAutofit lnSpcReduction="10000"/>
            </a:bodyPr>
            <a:lstStyle/>
            <a:p>
              <a:pPr>
                <a:defRPr>
                  <a:latin typeface="+mn-lt"/>
                  <a:ea typeface="+mn-ea"/>
                  <a:cs typeface="+mn-cs"/>
                  <a:sym typeface="Ubuntu"/>
                </a:defRPr>
              </a:pPr>
              <a:endParaRPr/>
            </a:p>
          </p:txBody>
        </p:sp>
      </p:grpSp>
      <p:sp>
        <p:nvSpPr>
          <p:cNvPr id="1254" name="Rectangle 27"/>
          <p:cNvSpPr/>
          <p:nvPr/>
        </p:nvSpPr>
        <p:spPr>
          <a:xfrm>
            <a:off x="404809" y="6564099"/>
            <a:ext cx="3410853"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Presentation Title  |  Author  |  Date</a:t>
            </a:r>
          </a:p>
        </p:txBody>
      </p:sp>
      <p:sp>
        <p:nvSpPr>
          <p:cNvPr id="1255"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1256" name="Picture Placeholder 12"/>
          <p:cNvSpPr>
            <a:spLocks noGrp="1"/>
          </p:cNvSpPr>
          <p:nvPr>
            <p:ph type="pic" idx="13"/>
          </p:nvPr>
        </p:nvSpPr>
        <p:spPr>
          <a:xfrm>
            <a:off x="5128004" y="0"/>
            <a:ext cx="7063997" cy="6858000"/>
          </a:xfrm>
          <a:prstGeom prst="rect">
            <a:avLst/>
          </a:prstGeom>
        </p:spPr>
        <p:txBody>
          <a:bodyPr lIns="91439" tIns="45719" rIns="91439" bIns="45719">
            <a:noAutofit/>
          </a:bodyPr>
          <a:lstStyle/>
          <a:p>
            <a:endParaRPr/>
          </a:p>
        </p:txBody>
      </p:sp>
      <p:sp>
        <p:nvSpPr>
          <p:cNvPr id="1257" name="Texto del título"/>
          <p:cNvSpPr>
            <a:spLocks noGrp="1"/>
          </p:cNvSpPr>
          <p:nvPr>
            <p:ph type="title"/>
          </p:nvPr>
        </p:nvSpPr>
        <p:spPr>
          <a:xfrm>
            <a:off x="404813" y="692694"/>
            <a:ext cx="4562477" cy="2421470"/>
          </a:xfrm>
          <a:prstGeom prst="rect">
            <a:avLst/>
          </a:prstGeom>
        </p:spPr>
        <p:txBody>
          <a:bodyPr/>
          <a:lstStyle>
            <a:lvl1pPr>
              <a:lnSpc>
                <a:spcPct val="80000"/>
              </a:lnSpc>
              <a:defRPr sz="5400">
                <a:solidFill>
                  <a:srgbClr val="FFFFFF"/>
                </a:solidFill>
              </a:defRPr>
            </a:lvl1pPr>
          </a:lstStyle>
          <a:p>
            <a:r>
              <a:t>Texto del título</a:t>
            </a:r>
          </a:p>
        </p:txBody>
      </p:sp>
      <p:sp>
        <p:nvSpPr>
          <p:cNvPr id="1258" name="Nivel de texto 1…"/>
          <p:cNvSpPr>
            <a:spLocks noGrp="1"/>
          </p:cNvSpPr>
          <p:nvPr>
            <p:ph type="body" sz="quarter" idx="1"/>
          </p:nvPr>
        </p:nvSpPr>
        <p:spPr>
          <a:xfrm>
            <a:off x="404813" y="3573040"/>
            <a:ext cx="4395788" cy="2808292"/>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Nivel de texto 1</a:t>
            </a:r>
          </a:p>
          <a:p>
            <a:pPr lvl="1"/>
            <a:r>
              <a:t>Nivel de texto 2</a:t>
            </a:r>
          </a:p>
          <a:p>
            <a:pPr lvl="2"/>
            <a:r>
              <a:t>Nivel de texto 3</a:t>
            </a:r>
          </a:p>
          <a:p>
            <a:pPr lvl="3"/>
            <a:r>
              <a:t>Nivel de texto 4</a:t>
            </a:r>
          </a:p>
          <a:p>
            <a:pPr lvl="4"/>
            <a:r>
              <a:t>Nivel de texto 5</a:t>
            </a:r>
          </a:p>
        </p:txBody>
      </p:sp>
      <p:sp>
        <p:nvSpPr>
          <p:cNvPr id="1259" name="Número de diapositiva"/>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ection A – Narrow">
    <p:bg>
      <p:bgPr>
        <a:solidFill>
          <a:srgbClr val="FFFFFF"/>
        </a:solidFill>
        <a:effectLst/>
      </p:bgPr>
    </p:bg>
    <p:spTree>
      <p:nvGrpSpPr>
        <p:cNvPr id="1" name=""/>
        <p:cNvGrpSpPr/>
        <p:nvPr/>
      </p:nvGrpSpPr>
      <p:grpSpPr>
        <a:xfrm>
          <a:off x="0" y="0"/>
          <a:ext cx="0" cy="0"/>
          <a:chOff x="0" y="0"/>
          <a:chExt cx="0" cy="0"/>
        </a:xfrm>
      </p:grpSpPr>
      <p:grpSp>
        <p:nvGrpSpPr>
          <p:cNvPr id="1426" name="Rectangle 8"/>
          <p:cNvGrpSpPr/>
          <p:nvPr/>
        </p:nvGrpSpPr>
        <p:grpSpPr>
          <a:xfrm>
            <a:off x="12498109" y="115951"/>
            <a:ext cx="360012" cy="406813"/>
            <a:chOff x="0" y="-1"/>
            <a:chExt cx="360010" cy="406811"/>
          </a:xfrm>
        </p:grpSpPr>
        <p:sp>
          <p:nvSpPr>
            <p:cNvPr id="1424" name="Rectángulo"/>
            <p:cNvSpPr/>
            <p:nvPr/>
          </p:nvSpPr>
          <p:spPr>
            <a:xfrm>
              <a:off x="-1" y="-2"/>
              <a:ext cx="360012" cy="406813"/>
            </a:xfrm>
            <a:prstGeom prst="rect">
              <a:avLst/>
            </a:prstGeom>
            <a:solidFill>
              <a:schemeClr val="accent1"/>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solidFill>
                    <a:srgbClr val="FFFFFF"/>
                  </a:solidFill>
                  <a:latin typeface="+mn-lt"/>
                  <a:ea typeface="+mn-ea"/>
                  <a:cs typeface="+mn-cs"/>
                  <a:sym typeface="Ubuntu"/>
                </a:defRPr>
              </a:pPr>
              <a:endParaRPr/>
            </a:p>
          </p:txBody>
        </p:sp>
        <p:sp>
          <p:nvSpPr>
            <p:cNvPr id="1425" name="1…"/>
            <p:cNvSpPr/>
            <p:nvPr/>
          </p:nvSpPr>
          <p:spPr>
            <a:xfrm>
              <a:off x="-1" y="62156"/>
              <a:ext cx="36001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defTabSz="412750">
                <a:lnSpc>
                  <a:spcPct val="90000"/>
                </a:lnSpc>
                <a:defRPr sz="700">
                  <a:solidFill>
                    <a:srgbClr val="FFFFFF"/>
                  </a:solidFill>
                  <a:latin typeface="+mn-lt"/>
                  <a:ea typeface="+mn-ea"/>
                  <a:cs typeface="+mn-cs"/>
                  <a:sym typeface="Ubuntu"/>
                </a:defRPr>
              </a:pPr>
              <a:r>
                <a:t>1</a:t>
              </a:r>
              <a:endParaRPr sz="300"/>
            </a:p>
            <a:p>
              <a:pPr algn="ctr" defTabSz="412750">
                <a:lnSpc>
                  <a:spcPct val="90000"/>
                </a:lnSpc>
                <a:defRPr sz="700">
                  <a:solidFill>
                    <a:srgbClr val="FFFFFF"/>
                  </a:solidFill>
                  <a:latin typeface="+mn-lt"/>
                  <a:ea typeface="+mn-ea"/>
                  <a:cs typeface="+mn-cs"/>
                  <a:sym typeface="Ubuntu"/>
                </a:defRPr>
              </a:pPr>
              <a:r>
                <a:t>112</a:t>
              </a:r>
              <a:endParaRPr sz="300"/>
            </a:p>
            <a:p>
              <a:pPr algn="ctr" defTabSz="412750">
                <a:lnSpc>
                  <a:spcPct val="90000"/>
                </a:lnSpc>
                <a:defRPr sz="700">
                  <a:solidFill>
                    <a:srgbClr val="FFFFFF"/>
                  </a:solidFill>
                  <a:latin typeface="+mn-lt"/>
                  <a:ea typeface="+mn-ea"/>
                  <a:cs typeface="+mn-cs"/>
                  <a:sym typeface="Ubuntu"/>
                </a:defRPr>
              </a:pPr>
              <a:r>
                <a:t>173</a:t>
              </a:r>
            </a:p>
          </p:txBody>
        </p:sp>
      </p:grpSp>
      <p:grpSp>
        <p:nvGrpSpPr>
          <p:cNvPr id="1429" name="Rectangle 9"/>
          <p:cNvGrpSpPr/>
          <p:nvPr/>
        </p:nvGrpSpPr>
        <p:grpSpPr>
          <a:xfrm>
            <a:off x="12498109" y="533364"/>
            <a:ext cx="360012" cy="406811"/>
            <a:chOff x="0" y="-1"/>
            <a:chExt cx="360010" cy="406810"/>
          </a:xfrm>
        </p:grpSpPr>
        <p:sp>
          <p:nvSpPr>
            <p:cNvPr id="1427" name="Rectángulo"/>
            <p:cNvSpPr/>
            <p:nvPr/>
          </p:nvSpPr>
          <p:spPr>
            <a:xfrm>
              <a:off x="-1" y="-2"/>
              <a:ext cx="360012" cy="406811"/>
            </a:xfrm>
            <a:prstGeom prst="rect">
              <a:avLst/>
            </a:prstGeom>
            <a:solidFill>
              <a:schemeClr val="accent2"/>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solidFill>
                    <a:srgbClr val="FFFFFF"/>
                  </a:solidFill>
                  <a:latin typeface="+mn-lt"/>
                  <a:ea typeface="+mn-ea"/>
                  <a:cs typeface="+mn-cs"/>
                  <a:sym typeface="Ubuntu"/>
                </a:defRPr>
              </a:pPr>
              <a:endParaRPr/>
            </a:p>
          </p:txBody>
        </p:sp>
        <p:sp>
          <p:nvSpPr>
            <p:cNvPr id="1428" name="18…"/>
            <p:cNvSpPr/>
            <p:nvPr/>
          </p:nvSpPr>
          <p:spPr>
            <a:xfrm>
              <a:off x="-1" y="62157"/>
              <a:ext cx="36001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defTabSz="412750">
                <a:lnSpc>
                  <a:spcPct val="90000"/>
                </a:lnSpc>
                <a:defRPr sz="700">
                  <a:latin typeface="+mn-lt"/>
                  <a:ea typeface="+mn-ea"/>
                  <a:cs typeface="+mn-cs"/>
                  <a:sym typeface="Ubuntu"/>
                </a:defRPr>
              </a:pPr>
              <a:r>
                <a:t>18</a:t>
              </a:r>
              <a:endParaRPr>
                <a:solidFill>
                  <a:srgbClr val="FFFFFF"/>
                </a:solidFill>
              </a:endParaRPr>
            </a:p>
            <a:p>
              <a:pPr algn="ctr" defTabSz="412750">
                <a:lnSpc>
                  <a:spcPct val="90000"/>
                </a:lnSpc>
                <a:defRPr sz="700">
                  <a:latin typeface="+mn-lt"/>
                  <a:ea typeface="+mn-ea"/>
                  <a:cs typeface="+mn-cs"/>
                  <a:sym typeface="Ubuntu"/>
                </a:defRPr>
              </a:pPr>
              <a:r>
                <a:t>171</a:t>
              </a:r>
              <a:endParaRPr>
                <a:solidFill>
                  <a:srgbClr val="FFFFFF"/>
                </a:solidFill>
              </a:endParaRPr>
            </a:p>
            <a:p>
              <a:pPr algn="ctr" defTabSz="412750">
                <a:lnSpc>
                  <a:spcPct val="90000"/>
                </a:lnSpc>
                <a:defRPr sz="700">
                  <a:latin typeface="+mn-lt"/>
                  <a:ea typeface="+mn-ea"/>
                  <a:cs typeface="+mn-cs"/>
                  <a:sym typeface="Ubuntu"/>
                </a:defRPr>
              </a:pPr>
              <a:r>
                <a:t>219</a:t>
              </a:r>
            </a:p>
          </p:txBody>
        </p:sp>
      </p:grpSp>
      <p:grpSp>
        <p:nvGrpSpPr>
          <p:cNvPr id="1432" name="Rectangle 10"/>
          <p:cNvGrpSpPr/>
          <p:nvPr/>
        </p:nvGrpSpPr>
        <p:grpSpPr>
          <a:xfrm>
            <a:off x="12498109" y="950776"/>
            <a:ext cx="360012" cy="406812"/>
            <a:chOff x="0" y="-1"/>
            <a:chExt cx="360010" cy="406811"/>
          </a:xfrm>
        </p:grpSpPr>
        <p:sp>
          <p:nvSpPr>
            <p:cNvPr id="1430" name="Rectángulo"/>
            <p:cNvSpPr/>
            <p:nvPr/>
          </p:nvSpPr>
          <p:spPr>
            <a:xfrm>
              <a:off x="-1" y="-2"/>
              <a:ext cx="360012" cy="406813"/>
            </a:xfrm>
            <a:prstGeom prst="rect">
              <a:avLst/>
            </a:prstGeom>
            <a:solidFill>
              <a:schemeClr val="accent3"/>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solidFill>
                    <a:srgbClr val="FFFFFF"/>
                  </a:solidFill>
                  <a:latin typeface="+mn-lt"/>
                  <a:ea typeface="+mn-ea"/>
                  <a:cs typeface="+mn-cs"/>
                  <a:sym typeface="Ubuntu"/>
                </a:defRPr>
              </a:pPr>
              <a:endParaRPr/>
            </a:p>
          </p:txBody>
        </p:sp>
        <p:sp>
          <p:nvSpPr>
            <p:cNvPr id="1431" name="43…"/>
            <p:cNvSpPr/>
            <p:nvPr/>
          </p:nvSpPr>
          <p:spPr>
            <a:xfrm>
              <a:off x="-1" y="62157"/>
              <a:ext cx="36001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defTabSz="412750">
                <a:lnSpc>
                  <a:spcPct val="90000"/>
                </a:lnSpc>
                <a:defRPr sz="700">
                  <a:solidFill>
                    <a:srgbClr val="FFFFFF"/>
                  </a:solidFill>
                  <a:latin typeface="+mn-lt"/>
                  <a:ea typeface="+mn-ea"/>
                  <a:cs typeface="+mn-cs"/>
                  <a:sym typeface="Ubuntu"/>
                </a:defRPr>
              </a:pPr>
              <a:r>
                <a:t>43</a:t>
              </a:r>
              <a:endParaRPr sz="300"/>
            </a:p>
            <a:p>
              <a:pPr algn="ctr" defTabSz="412750">
                <a:lnSpc>
                  <a:spcPct val="90000"/>
                </a:lnSpc>
                <a:defRPr sz="700">
                  <a:solidFill>
                    <a:srgbClr val="FFFFFF"/>
                  </a:solidFill>
                  <a:latin typeface="+mn-lt"/>
                  <a:ea typeface="+mn-ea"/>
                  <a:cs typeface="+mn-cs"/>
                  <a:sym typeface="Ubuntu"/>
                </a:defRPr>
              </a:pPr>
              <a:r>
                <a:t>10</a:t>
              </a:r>
              <a:endParaRPr sz="300"/>
            </a:p>
            <a:p>
              <a:pPr algn="ctr" defTabSz="412750">
                <a:lnSpc>
                  <a:spcPct val="90000"/>
                </a:lnSpc>
                <a:defRPr sz="700">
                  <a:solidFill>
                    <a:srgbClr val="FFFFFF"/>
                  </a:solidFill>
                  <a:latin typeface="+mn-lt"/>
                  <a:ea typeface="+mn-ea"/>
                  <a:cs typeface="+mn-cs"/>
                  <a:sym typeface="Ubuntu"/>
                </a:defRPr>
              </a:pPr>
              <a:r>
                <a:t>61</a:t>
              </a:r>
            </a:p>
          </p:txBody>
        </p:sp>
      </p:grpSp>
      <p:grpSp>
        <p:nvGrpSpPr>
          <p:cNvPr id="1435" name="Rectangle 11"/>
          <p:cNvGrpSpPr/>
          <p:nvPr/>
        </p:nvGrpSpPr>
        <p:grpSpPr>
          <a:xfrm>
            <a:off x="12498109" y="1364194"/>
            <a:ext cx="360012" cy="406813"/>
            <a:chOff x="0" y="-1"/>
            <a:chExt cx="360010" cy="406811"/>
          </a:xfrm>
        </p:grpSpPr>
        <p:sp>
          <p:nvSpPr>
            <p:cNvPr id="1433" name="Rectángulo"/>
            <p:cNvSpPr/>
            <p:nvPr/>
          </p:nvSpPr>
          <p:spPr>
            <a:xfrm>
              <a:off x="-1" y="-2"/>
              <a:ext cx="360012" cy="406813"/>
            </a:xfrm>
            <a:prstGeom prst="rect">
              <a:avLst/>
            </a:prstGeom>
            <a:solidFill>
              <a:schemeClr val="accent4"/>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solidFill>
                    <a:srgbClr val="FFFFFF"/>
                  </a:solidFill>
                  <a:latin typeface="+mn-lt"/>
                  <a:ea typeface="+mn-ea"/>
                  <a:cs typeface="+mn-cs"/>
                  <a:sym typeface="Ubuntu"/>
                </a:defRPr>
              </a:pPr>
              <a:endParaRPr/>
            </a:p>
          </p:txBody>
        </p:sp>
        <p:sp>
          <p:nvSpPr>
            <p:cNvPr id="1434" name="39…"/>
            <p:cNvSpPr/>
            <p:nvPr/>
          </p:nvSpPr>
          <p:spPr>
            <a:xfrm>
              <a:off x="-1" y="62156"/>
              <a:ext cx="36001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defTabSz="412750">
                <a:lnSpc>
                  <a:spcPct val="90000"/>
                </a:lnSpc>
                <a:defRPr sz="700">
                  <a:solidFill>
                    <a:srgbClr val="FFFFFF"/>
                  </a:solidFill>
                  <a:latin typeface="+mn-lt"/>
                  <a:ea typeface="+mn-ea"/>
                  <a:cs typeface="+mn-cs"/>
                  <a:sym typeface="Ubuntu"/>
                </a:defRPr>
              </a:pPr>
              <a:r>
                <a:t>39</a:t>
              </a:r>
              <a:endParaRPr sz="300"/>
            </a:p>
            <a:p>
              <a:pPr algn="ctr" defTabSz="412750">
                <a:lnSpc>
                  <a:spcPct val="90000"/>
                </a:lnSpc>
                <a:defRPr sz="700">
                  <a:solidFill>
                    <a:srgbClr val="FFFFFF"/>
                  </a:solidFill>
                  <a:latin typeface="+mn-lt"/>
                  <a:ea typeface="+mn-ea"/>
                  <a:cs typeface="+mn-cs"/>
                  <a:sym typeface="Ubuntu"/>
                </a:defRPr>
              </a:pPr>
              <a:r>
                <a:t>41</a:t>
              </a:r>
              <a:endParaRPr sz="300"/>
            </a:p>
            <a:p>
              <a:pPr algn="ctr" defTabSz="412750">
                <a:lnSpc>
                  <a:spcPct val="90000"/>
                </a:lnSpc>
                <a:defRPr sz="700">
                  <a:solidFill>
                    <a:srgbClr val="FFFFFF"/>
                  </a:solidFill>
                  <a:latin typeface="+mn-lt"/>
                  <a:ea typeface="+mn-ea"/>
                  <a:cs typeface="+mn-cs"/>
                  <a:sym typeface="Ubuntu"/>
                </a:defRPr>
              </a:pPr>
              <a:r>
                <a:t>54</a:t>
              </a:r>
            </a:p>
          </p:txBody>
        </p:sp>
      </p:grpSp>
      <p:grpSp>
        <p:nvGrpSpPr>
          <p:cNvPr id="1438" name="Rectangle 12"/>
          <p:cNvGrpSpPr/>
          <p:nvPr/>
        </p:nvGrpSpPr>
        <p:grpSpPr>
          <a:xfrm>
            <a:off x="12498109" y="1778318"/>
            <a:ext cx="360012" cy="406811"/>
            <a:chOff x="0" y="-1"/>
            <a:chExt cx="360010" cy="406810"/>
          </a:xfrm>
        </p:grpSpPr>
        <p:sp>
          <p:nvSpPr>
            <p:cNvPr id="1436" name="Rectángulo"/>
            <p:cNvSpPr/>
            <p:nvPr/>
          </p:nvSpPr>
          <p:spPr>
            <a:xfrm>
              <a:off x="-1" y="-2"/>
              <a:ext cx="360012" cy="406811"/>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defTabSz="165100">
                <a:lnSpc>
                  <a:spcPct val="90000"/>
                </a:lnSpc>
                <a:defRPr sz="2000">
                  <a:solidFill>
                    <a:srgbClr val="FFFFFF"/>
                  </a:solidFill>
                  <a:latin typeface="+mn-lt"/>
                  <a:ea typeface="+mn-ea"/>
                  <a:cs typeface="+mn-cs"/>
                  <a:sym typeface="Ubuntu"/>
                </a:defRPr>
              </a:pPr>
              <a:endParaRPr/>
            </a:p>
          </p:txBody>
        </p:sp>
        <p:sp>
          <p:nvSpPr>
            <p:cNvPr id="1437" name="236…"/>
            <p:cNvSpPr/>
            <p:nvPr/>
          </p:nvSpPr>
          <p:spPr>
            <a:xfrm>
              <a:off x="-1" y="62157"/>
              <a:ext cx="36001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defTabSz="412750">
                <a:lnSpc>
                  <a:spcPct val="90000"/>
                </a:lnSpc>
                <a:defRPr sz="700">
                  <a:latin typeface="+mn-lt"/>
                  <a:ea typeface="+mn-ea"/>
                  <a:cs typeface="+mn-cs"/>
                  <a:sym typeface="Ubuntu"/>
                </a:defRPr>
              </a:pPr>
              <a:r>
                <a:t>236</a:t>
              </a:r>
              <a:endParaRPr>
                <a:solidFill>
                  <a:srgbClr val="FFFFFF"/>
                </a:solidFill>
              </a:endParaRPr>
            </a:p>
            <a:p>
              <a:pPr algn="ctr" defTabSz="412750">
                <a:lnSpc>
                  <a:spcPct val="90000"/>
                </a:lnSpc>
                <a:defRPr sz="700">
                  <a:latin typeface="+mn-lt"/>
                  <a:ea typeface="+mn-ea"/>
                  <a:cs typeface="+mn-cs"/>
                  <a:sym typeface="Ubuntu"/>
                </a:defRPr>
              </a:pPr>
              <a:r>
                <a:t>236</a:t>
              </a:r>
              <a:endParaRPr>
                <a:solidFill>
                  <a:srgbClr val="FFFFFF"/>
                </a:solidFill>
              </a:endParaRPr>
            </a:p>
            <a:p>
              <a:pPr algn="ctr" defTabSz="412750">
                <a:lnSpc>
                  <a:spcPct val="90000"/>
                </a:lnSpc>
                <a:defRPr sz="700">
                  <a:latin typeface="+mn-lt"/>
                  <a:ea typeface="+mn-ea"/>
                  <a:cs typeface="+mn-cs"/>
                  <a:sym typeface="Ubuntu"/>
                </a:defRPr>
              </a:pPr>
              <a:r>
                <a:t>236</a:t>
              </a:r>
            </a:p>
          </p:txBody>
        </p:sp>
      </p:grpSp>
      <p:grpSp>
        <p:nvGrpSpPr>
          <p:cNvPr id="1499" name="Groupe 13"/>
          <p:cNvGrpSpPr/>
          <p:nvPr/>
        </p:nvGrpSpPr>
        <p:grpSpPr>
          <a:xfrm>
            <a:off x="12500236" y="4582310"/>
            <a:ext cx="1463012" cy="2058818"/>
            <a:chOff x="0" y="-2"/>
            <a:chExt cx="1463011" cy="2058816"/>
          </a:xfrm>
        </p:grpSpPr>
        <p:grpSp>
          <p:nvGrpSpPr>
            <p:cNvPr id="1441" name="Forme libre : forme 14"/>
            <p:cNvGrpSpPr/>
            <p:nvPr/>
          </p:nvGrpSpPr>
          <p:grpSpPr>
            <a:xfrm>
              <a:off x="367688" y="1652002"/>
              <a:ext cx="360015" cy="406813"/>
              <a:chOff x="0" y="0"/>
              <a:chExt cx="360014" cy="406811"/>
            </a:xfrm>
          </p:grpSpPr>
          <p:sp>
            <p:nvSpPr>
              <p:cNvPr id="1439" name="Rectángulo"/>
              <p:cNvSpPr/>
              <p:nvPr/>
            </p:nvSpPr>
            <p:spPr>
              <a:xfrm>
                <a:off x="0" y="-1"/>
                <a:ext cx="360014" cy="406813"/>
              </a:xfrm>
              <a:prstGeom prst="rect">
                <a:avLst/>
              </a:prstGeom>
              <a:solidFill>
                <a:srgbClr val="FF8E12"/>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40" name="255…"/>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142</a:t>
                </a:r>
                <a:endParaRPr sz="300"/>
              </a:p>
              <a:p>
                <a:pPr algn="ctr" defTabSz="412750">
                  <a:lnSpc>
                    <a:spcPct val="90000"/>
                  </a:lnSpc>
                  <a:defRPr sz="700">
                    <a:latin typeface="+mn-lt"/>
                    <a:ea typeface="+mn-ea"/>
                    <a:cs typeface="+mn-cs"/>
                    <a:sym typeface="Ubuntu"/>
                  </a:defRPr>
                </a:pPr>
                <a:r>
                  <a:t>18</a:t>
                </a:r>
              </a:p>
            </p:txBody>
          </p:sp>
        </p:grpSp>
        <p:grpSp>
          <p:nvGrpSpPr>
            <p:cNvPr id="1444" name="Forme libre : forme 15"/>
            <p:cNvGrpSpPr/>
            <p:nvPr/>
          </p:nvGrpSpPr>
          <p:grpSpPr>
            <a:xfrm>
              <a:off x="367688" y="1239001"/>
              <a:ext cx="360015" cy="406813"/>
              <a:chOff x="0" y="0"/>
              <a:chExt cx="360014" cy="406811"/>
            </a:xfrm>
          </p:grpSpPr>
          <p:sp>
            <p:nvSpPr>
              <p:cNvPr id="1442" name="Rectángulo"/>
              <p:cNvSpPr/>
              <p:nvPr/>
            </p:nvSpPr>
            <p:spPr>
              <a:xfrm>
                <a:off x="0" y="-1"/>
                <a:ext cx="360014" cy="406813"/>
              </a:xfrm>
              <a:prstGeom prst="rect">
                <a:avLst/>
              </a:prstGeom>
              <a:solidFill>
                <a:srgbClr val="FF9C29"/>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43" name="255…"/>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156</a:t>
                </a:r>
                <a:endParaRPr sz="300"/>
              </a:p>
              <a:p>
                <a:pPr algn="ctr" defTabSz="412750">
                  <a:lnSpc>
                    <a:spcPct val="90000"/>
                  </a:lnSpc>
                  <a:defRPr sz="700">
                    <a:latin typeface="+mn-lt"/>
                    <a:ea typeface="+mn-ea"/>
                    <a:cs typeface="+mn-cs"/>
                    <a:sym typeface="Ubuntu"/>
                  </a:defRPr>
                </a:pPr>
                <a:r>
                  <a:t>41</a:t>
                </a:r>
              </a:p>
            </p:txBody>
          </p:sp>
        </p:grpSp>
        <p:grpSp>
          <p:nvGrpSpPr>
            <p:cNvPr id="1447" name="Forme libre : forme 16"/>
            <p:cNvGrpSpPr/>
            <p:nvPr/>
          </p:nvGrpSpPr>
          <p:grpSpPr>
            <a:xfrm>
              <a:off x="367688" y="826000"/>
              <a:ext cx="360015" cy="406813"/>
              <a:chOff x="0" y="0"/>
              <a:chExt cx="360014" cy="406811"/>
            </a:xfrm>
          </p:grpSpPr>
          <p:sp>
            <p:nvSpPr>
              <p:cNvPr id="1445" name="Rectángulo"/>
              <p:cNvSpPr/>
              <p:nvPr/>
            </p:nvSpPr>
            <p:spPr>
              <a:xfrm>
                <a:off x="0" y="-1"/>
                <a:ext cx="360014" cy="406813"/>
              </a:xfrm>
              <a:prstGeom prst="rect">
                <a:avLst/>
              </a:prstGeom>
              <a:solidFill>
                <a:srgbClr val="FFB24A"/>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46" name="255…"/>
              <p:cNvSpPr/>
              <p:nvPr/>
            </p:nvSpPr>
            <p:spPr>
              <a:xfrm>
                <a:off x="1" y="39299"/>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178</a:t>
                </a:r>
                <a:endParaRPr sz="300"/>
              </a:p>
              <a:p>
                <a:pPr algn="ctr" defTabSz="412750">
                  <a:lnSpc>
                    <a:spcPct val="90000"/>
                  </a:lnSpc>
                  <a:defRPr sz="700">
                    <a:latin typeface="+mn-lt"/>
                    <a:ea typeface="+mn-ea"/>
                    <a:cs typeface="+mn-cs"/>
                    <a:sym typeface="Ubuntu"/>
                  </a:defRPr>
                </a:pPr>
                <a:r>
                  <a:t>74</a:t>
                </a:r>
              </a:p>
            </p:txBody>
          </p:sp>
        </p:grpSp>
        <p:grpSp>
          <p:nvGrpSpPr>
            <p:cNvPr id="1450" name="Forme libre : forme 17"/>
            <p:cNvGrpSpPr/>
            <p:nvPr/>
          </p:nvGrpSpPr>
          <p:grpSpPr>
            <a:xfrm>
              <a:off x="367688" y="413000"/>
              <a:ext cx="360015" cy="406813"/>
              <a:chOff x="0" y="0"/>
              <a:chExt cx="360014" cy="406811"/>
            </a:xfrm>
          </p:grpSpPr>
          <p:sp>
            <p:nvSpPr>
              <p:cNvPr id="1448" name="Rectángulo"/>
              <p:cNvSpPr/>
              <p:nvPr/>
            </p:nvSpPr>
            <p:spPr>
              <a:xfrm>
                <a:off x="0" y="-1"/>
                <a:ext cx="360014" cy="406813"/>
              </a:xfrm>
              <a:prstGeom prst="rect">
                <a:avLst/>
              </a:prstGeom>
              <a:solidFill>
                <a:srgbClr val="FFD068"/>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49" name="255…"/>
              <p:cNvSpPr/>
              <p:nvPr/>
            </p:nvSpPr>
            <p:spPr>
              <a:xfrm>
                <a:off x="1" y="39296"/>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208</a:t>
                </a:r>
                <a:endParaRPr sz="300"/>
              </a:p>
              <a:p>
                <a:pPr algn="ctr" defTabSz="412750">
                  <a:lnSpc>
                    <a:spcPct val="90000"/>
                  </a:lnSpc>
                  <a:defRPr sz="700">
                    <a:latin typeface="+mn-lt"/>
                    <a:ea typeface="+mn-ea"/>
                    <a:cs typeface="+mn-cs"/>
                    <a:sym typeface="Ubuntu"/>
                  </a:defRPr>
                </a:pPr>
                <a:r>
                  <a:t>104</a:t>
                </a:r>
              </a:p>
            </p:txBody>
          </p:sp>
        </p:grpSp>
        <p:grpSp>
          <p:nvGrpSpPr>
            <p:cNvPr id="1453" name="Forme libre : forme 18"/>
            <p:cNvGrpSpPr/>
            <p:nvPr/>
          </p:nvGrpSpPr>
          <p:grpSpPr>
            <a:xfrm>
              <a:off x="367688" y="-3"/>
              <a:ext cx="360015" cy="406811"/>
              <a:chOff x="0" y="-1"/>
              <a:chExt cx="360014" cy="406810"/>
            </a:xfrm>
          </p:grpSpPr>
          <p:sp>
            <p:nvSpPr>
              <p:cNvPr id="1451" name="Rectángulo"/>
              <p:cNvSpPr/>
              <p:nvPr/>
            </p:nvSpPr>
            <p:spPr>
              <a:xfrm>
                <a:off x="0" y="-2"/>
                <a:ext cx="360014" cy="406811"/>
              </a:xfrm>
              <a:prstGeom prst="rect">
                <a:avLst/>
              </a:prstGeom>
              <a:solidFill>
                <a:srgbClr val="FFDA8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52" name="255…"/>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218</a:t>
                </a:r>
                <a:endParaRPr sz="300"/>
              </a:p>
              <a:p>
                <a:pPr algn="ctr" defTabSz="412750">
                  <a:lnSpc>
                    <a:spcPct val="90000"/>
                  </a:lnSpc>
                  <a:defRPr sz="700">
                    <a:latin typeface="+mn-lt"/>
                    <a:ea typeface="+mn-ea"/>
                    <a:cs typeface="+mn-cs"/>
                    <a:sym typeface="Ubuntu"/>
                  </a:defRPr>
                </a:pPr>
                <a:r>
                  <a:t>128</a:t>
                </a:r>
              </a:p>
            </p:txBody>
          </p:sp>
        </p:grpSp>
        <p:grpSp>
          <p:nvGrpSpPr>
            <p:cNvPr id="1456" name="Forme libre : forme 19"/>
            <p:cNvGrpSpPr/>
            <p:nvPr/>
          </p:nvGrpSpPr>
          <p:grpSpPr>
            <a:xfrm>
              <a:off x="736172" y="1652002"/>
              <a:ext cx="360015" cy="406813"/>
              <a:chOff x="0" y="0"/>
              <a:chExt cx="360014" cy="406811"/>
            </a:xfrm>
          </p:grpSpPr>
          <p:sp>
            <p:nvSpPr>
              <p:cNvPr id="1454" name="Rectángulo"/>
              <p:cNvSpPr/>
              <p:nvPr/>
            </p:nvSpPr>
            <p:spPr>
              <a:xfrm>
                <a:off x="-1" y="-1"/>
                <a:ext cx="360014" cy="406813"/>
              </a:xfrm>
              <a:prstGeom prst="rect">
                <a:avLst/>
              </a:prstGeom>
              <a:solidFill>
                <a:srgbClr val="42142E"/>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55" name="66…"/>
              <p:cNvSpPr/>
              <p:nvPr/>
            </p:nvSpPr>
            <p:spPr>
              <a:xfrm>
                <a:off x="0" y="39296"/>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66</a:t>
                </a:r>
                <a:endParaRPr sz="300"/>
              </a:p>
              <a:p>
                <a:pPr algn="ctr" defTabSz="412750">
                  <a:lnSpc>
                    <a:spcPct val="90000"/>
                  </a:lnSpc>
                  <a:defRPr sz="700">
                    <a:solidFill>
                      <a:srgbClr val="FFFFFF"/>
                    </a:solidFill>
                    <a:latin typeface="+mn-lt"/>
                    <a:ea typeface="+mn-ea"/>
                    <a:cs typeface="+mn-cs"/>
                    <a:sym typeface="Ubuntu"/>
                  </a:defRPr>
                </a:pPr>
                <a:r>
                  <a:t>20</a:t>
                </a:r>
                <a:endParaRPr sz="300"/>
              </a:p>
              <a:p>
                <a:pPr algn="ctr" defTabSz="412750">
                  <a:lnSpc>
                    <a:spcPct val="90000"/>
                  </a:lnSpc>
                  <a:defRPr sz="700">
                    <a:solidFill>
                      <a:srgbClr val="FFFFFF"/>
                    </a:solidFill>
                    <a:latin typeface="+mn-lt"/>
                    <a:ea typeface="+mn-ea"/>
                    <a:cs typeface="+mn-cs"/>
                    <a:sym typeface="Ubuntu"/>
                  </a:defRPr>
                </a:pPr>
                <a:r>
                  <a:t>46</a:t>
                </a:r>
              </a:p>
            </p:txBody>
          </p:sp>
        </p:grpSp>
        <p:grpSp>
          <p:nvGrpSpPr>
            <p:cNvPr id="1459" name="Forme libre : forme 21"/>
            <p:cNvGrpSpPr/>
            <p:nvPr/>
          </p:nvGrpSpPr>
          <p:grpSpPr>
            <a:xfrm>
              <a:off x="736172" y="1239001"/>
              <a:ext cx="360015" cy="406813"/>
              <a:chOff x="0" y="0"/>
              <a:chExt cx="360014" cy="406811"/>
            </a:xfrm>
          </p:grpSpPr>
          <p:sp>
            <p:nvSpPr>
              <p:cNvPr id="1457" name="Rectángulo"/>
              <p:cNvSpPr/>
              <p:nvPr/>
            </p:nvSpPr>
            <p:spPr>
              <a:xfrm>
                <a:off x="-1" y="-1"/>
                <a:ext cx="360014" cy="406813"/>
              </a:xfrm>
              <a:prstGeom prst="rect">
                <a:avLst/>
              </a:prstGeom>
              <a:solidFill>
                <a:srgbClr val="590A42"/>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58" name="89…"/>
              <p:cNvSpPr/>
              <p:nvPr/>
            </p:nvSpPr>
            <p:spPr>
              <a:xfrm>
                <a:off x="0" y="39296"/>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89</a:t>
                </a:r>
                <a:endParaRPr sz="300"/>
              </a:p>
              <a:p>
                <a:pPr algn="ctr" defTabSz="412750">
                  <a:lnSpc>
                    <a:spcPct val="90000"/>
                  </a:lnSpc>
                  <a:defRPr sz="700">
                    <a:solidFill>
                      <a:srgbClr val="FFFFFF"/>
                    </a:solidFill>
                    <a:latin typeface="+mn-lt"/>
                    <a:ea typeface="+mn-ea"/>
                    <a:cs typeface="+mn-cs"/>
                    <a:sym typeface="Ubuntu"/>
                  </a:defRPr>
                </a:pPr>
                <a:r>
                  <a:t>10</a:t>
                </a:r>
                <a:endParaRPr sz="300"/>
              </a:p>
              <a:p>
                <a:pPr algn="ctr" defTabSz="412750">
                  <a:lnSpc>
                    <a:spcPct val="90000"/>
                  </a:lnSpc>
                  <a:defRPr sz="700">
                    <a:solidFill>
                      <a:srgbClr val="FFFFFF"/>
                    </a:solidFill>
                    <a:latin typeface="+mn-lt"/>
                    <a:ea typeface="+mn-ea"/>
                    <a:cs typeface="+mn-cs"/>
                    <a:sym typeface="Ubuntu"/>
                  </a:defRPr>
                </a:pPr>
                <a:r>
                  <a:t>66</a:t>
                </a:r>
              </a:p>
            </p:txBody>
          </p:sp>
        </p:grpSp>
        <p:grpSp>
          <p:nvGrpSpPr>
            <p:cNvPr id="1462" name="Forme libre : forme 22"/>
            <p:cNvGrpSpPr/>
            <p:nvPr/>
          </p:nvGrpSpPr>
          <p:grpSpPr>
            <a:xfrm>
              <a:off x="736172" y="826000"/>
              <a:ext cx="360015" cy="406813"/>
              <a:chOff x="0" y="0"/>
              <a:chExt cx="360014" cy="406811"/>
            </a:xfrm>
          </p:grpSpPr>
          <p:sp>
            <p:nvSpPr>
              <p:cNvPr id="1460" name="Rectángulo"/>
              <p:cNvSpPr/>
              <p:nvPr/>
            </p:nvSpPr>
            <p:spPr>
              <a:xfrm>
                <a:off x="-1" y="-1"/>
                <a:ext cx="360014" cy="406813"/>
              </a:xfrm>
              <a:prstGeom prst="rect">
                <a:avLst/>
              </a:prstGeom>
              <a:solidFill>
                <a:srgbClr val="750D5C"/>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61" name="117…"/>
              <p:cNvSpPr/>
              <p:nvPr/>
            </p:nvSpPr>
            <p:spPr>
              <a:xfrm>
                <a:off x="0" y="39299"/>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117</a:t>
                </a:r>
                <a:endParaRPr sz="300"/>
              </a:p>
              <a:p>
                <a:pPr algn="ctr" defTabSz="412750">
                  <a:lnSpc>
                    <a:spcPct val="90000"/>
                  </a:lnSpc>
                  <a:defRPr sz="700">
                    <a:solidFill>
                      <a:srgbClr val="FFFFFF"/>
                    </a:solidFill>
                    <a:latin typeface="+mn-lt"/>
                    <a:ea typeface="+mn-ea"/>
                    <a:cs typeface="+mn-cs"/>
                    <a:sym typeface="Ubuntu"/>
                  </a:defRPr>
                </a:pPr>
                <a:r>
                  <a:t>13</a:t>
                </a:r>
                <a:endParaRPr sz="300"/>
              </a:p>
              <a:p>
                <a:pPr algn="ctr" defTabSz="412750">
                  <a:lnSpc>
                    <a:spcPct val="90000"/>
                  </a:lnSpc>
                  <a:defRPr sz="700">
                    <a:solidFill>
                      <a:srgbClr val="FFFFFF"/>
                    </a:solidFill>
                    <a:latin typeface="+mn-lt"/>
                    <a:ea typeface="+mn-ea"/>
                    <a:cs typeface="+mn-cs"/>
                    <a:sym typeface="Ubuntu"/>
                  </a:defRPr>
                </a:pPr>
                <a:r>
                  <a:t>92</a:t>
                </a:r>
              </a:p>
            </p:txBody>
          </p:sp>
        </p:grpSp>
        <p:grpSp>
          <p:nvGrpSpPr>
            <p:cNvPr id="1465" name="Forme libre : forme 23"/>
            <p:cNvGrpSpPr/>
            <p:nvPr/>
          </p:nvGrpSpPr>
          <p:grpSpPr>
            <a:xfrm>
              <a:off x="736172" y="413000"/>
              <a:ext cx="360015" cy="406813"/>
              <a:chOff x="0" y="0"/>
              <a:chExt cx="360014" cy="406811"/>
            </a:xfrm>
          </p:grpSpPr>
          <p:sp>
            <p:nvSpPr>
              <p:cNvPr id="1463" name="Rectángulo"/>
              <p:cNvSpPr/>
              <p:nvPr/>
            </p:nvSpPr>
            <p:spPr>
              <a:xfrm>
                <a:off x="-1" y="-1"/>
                <a:ext cx="360014" cy="406813"/>
              </a:xfrm>
              <a:prstGeom prst="rect">
                <a:avLst/>
              </a:prstGeom>
              <a:solidFill>
                <a:srgbClr val="802B73"/>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64" name="128…"/>
              <p:cNvSpPr/>
              <p:nvPr/>
            </p:nvSpPr>
            <p:spPr>
              <a:xfrm>
                <a:off x="0"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128</a:t>
                </a:r>
                <a:endParaRPr sz="300"/>
              </a:p>
              <a:p>
                <a:pPr algn="ctr" defTabSz="412750">
                  <a:lnSpc>
                    <a:spcPct val="90000"/>
                  </a:lnSpc>
                  <a:defRPr sz="700">
                    <a:solidFill>
                      <a:srgbClr val="FFFFFF"/>
                    </a:solidFill>
                    <a:latin typeface="+mn-lt"/>
                    <a:ea typeface="+mn-ea"/>
                    <a:cs typeface="+mn-cs"/>
                    <a:sym typeface="Ubuntu"/>
                  </a:defRPr>
                </a:pPr>
                <a:r>
                  <a:t>43</a:t>
                </a:r>
                <a:endParaRPr sz="300"/>
              </a:p>
              <a:p>
                <a:pPr algn="ctr" defTabSz="412750">
                  <a:lnSpc>
                    <a:spcPct val="90000"/>
                  </a:lnSpc>
                  <a:defRPr sz="700">
                    <a:solidFill>
                      <a:srgbClr val="FFFFFF"/>
                    </a:solidFill>
                    <a:latin typeface="+mn-lt"/>
                    <a:ea typeface="+mn-ea"/>
                    <a:cs typeface="+mn-cs"/>
                    <a:sym typeface="Ubuntu"/>
                  </a:defRPr>
                </a:pPr>
                <a:r>
                  <a:t>115</a:t>
                </a:r>
              </a:p>
            </p:txBody>
          </p:sp>
        </p:grpSp>
        <p:grpSp>
          <p:nvGrpSpPr>
            <p:cNvPr id="1468" name="Forme libre : forme 24"/>
            <p:cNvGrpSpPr/>
            <p:nvPr/>
          </p:nvGrpSpPr>
          <p:grpSpPr>
            <a:xfrm>
              <a:off x="736172" y="-3"/>
              <a:ext cx="360015" cy="406811"/>
              <a:chOff x="0" y="-1"/>
              <a:chExt cx="360014" cy="406810"/>
            </a:xfrm>
          </p:grpSpPr>
          <p:sp>
            <p:nvSpPr>
              <p:cNvPr id="1466" name="Rectángulo"/>
              <p:cNvSpPr/>
              <p:nvPr/>
            </p:nvSpPr>
            <p:spPr>
              <a:xfrm>
                <a:off x="-1" y="-2"/>
                <a:ext cx="360014" cy="406811"/>
              </a:xfrm>
              <a:prstGeom prst="rect">
                <a:avLst/>
              </a:prstGeom>
              <a:solidFill>
                <a:srgbClr val="9E478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67" name="158…"/>
              <p:cNvSpPr/>
              <p:nvPr/>
            </p:nvSpPr>
            <p:spPr>
              <a:xfrm>
                <a:off x="0"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158</a:t>
                </a:r>
                <a:endParaRPr sz="300"/>
              </a:p>
              <a:p>
                <a:pPr algn="ctr" defTabSz="412750">
                  <a:lnSpc>
                    <a:spcPct val="90000"/>
                  </a:lnSpc>
                  <a:defRPr sz="700">
                    <a:solidFill>
                      <a:srgbClr val="FFFFFF"/>
                    </a:solidFill>
                    <a:latin typeface="+mn-lt"/>
                    <a:ea typeface="+mn-ea"/>
                    <a:cs typeface="+mn-cs"/>
                    <a:sym typeface="Ubuntu"/>
                  </a:defRPr>
                </a:pPr>
                <a:r>
                  <a:t>71</a:t>
                </a:r>
                <a:endParaRPr sz="300"/>
              </a:p>
              <a:p>
                <a:pPr algn="ctr" defTabSz="412750">
                  <a:lnSpc>
                    <a:spcPct val="90000"/>
                  </a:lnSpc>
                  <a:defRPr sz="700">
                    <a:solidFill>
                      <a:srgbClr val="FFFFFF"/>
                    </a:solidFill>
                    <a:latin typeface="+mn-lt"/>
                    <a:ea typeface="+mn-ea"/>
                    <a:cs typeface="+mn-cs"/>
                    <a:sym typeface="Ubuntu"/>
                  </a:defRPr>
                </a:pPr>
                <a:r>
                  <a:t>128</a:t>
                </a:r>
              </a:p>
            </p:txBody>
          </p:sp>
        </p:grpSp>
        <p:grpSp>
          <p:nvGrpSpPr>
            <p:cNvPr id="1471" name="Forme libre : forme 25"/>
            <p:cNvGrpSpPr/>
            <p:nvPr/>
          </p:nvGrpSpPr>
          <p:grpSpPr>
            <a:xfrm>
              <a:off x="1102996" y="1652002"/>
              <a:ext cx="360015" cy="406813"/>
              <a:chOff x="0" y="0"/>
              <a:chExt cx="360014" cy="406811"/>
            </a:xfrm>
          </p:grpSpPr>
          <p:sp>
            <p:nvSpPr>
              <p:cNvPr id="1469" name="Rectángulo"/>
              <p:cNvSpPr/>
              <p:nvPr/>
            </p:nvSpPr>
            <p:spPr>
              <a:xfrm>
                <a:off x="0" y="-1"/>
                <a:ext cx="360014" cy="406813"/>
              </a:xfrm>
              <a:prstGeom prst="rect">
                <a:avLst/>
              </a:prstGeom>
              <a:solidFill>
                <a:srgbClr val="A6001A"/>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70" name="166…"/>
              <p:cNvSpPr/>
              <p:nvPr/>
            </p:nvSpPr>
            <p:spPr>
              <a:xfrm>
                <a:off x="1"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166</a:t>
                </a:r>
                <a:endParaRPr sz="300"/>
              </a:p>
              <a:p>
                <a:pPr algn="ctr" defTabSz="412750">
                  <a:lnSpc>
                    <a:spcPct val="90000"/>
                  </a:lnSpc>
                  <a:defRPr sz="700">
                    <a:solidFill>
                      <a:srgbClr val="FFFFFF"/>
                    </a:solidFill>
                    <a:latin typeface="+mn-lt"/>
                    <a:ea typeface="+mn-ea"/>
                    <a:cs typeface="+mn-cs"/>
                    <a:sym typeface="Ubuntu"/>
                  </a:defRPr>
                </a:pPr>
                <a:r>
                  <a:t>0</a:t>
                </a:r>
                <a:endParaRPr sz="300"/>
              </a:p>
              <a:p>
                <a:pPr algn="ctr" defTabSz="412750">
                  <a:lnSpc>
                    <a:spcPct val="90000"/>
                  </a:lnSpc>
                  <a:defRPr sz="700">
                    <a:solidFill>
                      <a:srgbClr val="FFFFFF"/>
                    </a:solidFill>
                    <a:latin typeface="+mn-lt"/>
                    <a:ea typeface="+mn-ea"/>
                    <a:cs typeface="+mn-cs"/>
                    <a:sym typeface="Ubuntu"/>
                  </a:defRPr>
                </a:pPr>
                <a:r>
                  <a:t>26</a:t>
                </a:r>
              </a:p>
            </p:txBody>
          </p:sp>
        </p:grpSp>
        <p:grpSp>
          <p:nvGrpSpPr>
            <p:cNvPr id="1474" name="Forme libre : forme 26"/>
            <p:cNvGrpSpPr/>
            <p:nvPr/>
          </p:nvGrpSpPr>
          <p:grpSpPr>
            <a:xfrm>
              <a:off x="1102996" y="1239001"/>
              <a:ext cx="360015" cy="406813"/>
              <a:chOff x="0" y="0"/>
              <a:chExt cx="360014" cy="406811"/>
            </a:xfrm>
          </p:grpSpPr>
          <p:sp>
            <p:nvSpPr>
              <p:cNvPr id="1472" name="Rectángulo"/>
              <p:cNvSpPr/>
              <p:nvPr/>
            </p:nvSpPr>
            <p:spPr>
              <a:xfrm>
                <a:off x="0" y="-1"/>
                <a:ext cx="360014" cy="406813"/>
              </a:xfrm>
              <a:prstGeom prst="rect">
                <a:avLst/>
              </a:prstGeom>
              <a:solidFill>
                <a:srgbClr val="E30021"/>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73" name="227…"/>
              <p:cNvSpPr/>
              <p:nvPr/>
            </p:nvSpPr>
            <p:spPr>
              <a:xfrm>
                <a:off x="1"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227</a:t>
                </a:r>
                <a:endParaRPr sz="300"/>
              </a:p>
              <a:p>
                <a:pPr algn="ctr" defTabSz="412750">
                  <a:lnSpc>
                    <a:spcPct val="90000"/>
                  </a:lnSpc>
                  <a:defRPr sz="700">
                    <a:solidFill>
                      <a:srgbClr val="FFFFFF"/>
                    </a:solidFill>
                    <a:latin typeface="+mn-lt"/>
                    <a:ea typeface="+mn-ea"/>
                    <a:cs typeface="+mn-cs"/>
                    <a:sym typeface="Ubuntu"/>
                  </a:defRPr>
                </a:pPr>
                <a:r>
                  <a:t>03</a:t>
                </a:r>
                <a:endParaRPr sz="300"/>
              </a:p>
              <a:p>
                <a:pPr algn="ctr" defTabSz="412750">
                  <a:lnSpc>
                    <a:spcPct val="90000"/>
                  </a:lnSpc>
                  <a:defRPr sz="700">
                    <a:solidFill>
                      <a:srgbClr val="FFFFFF"/>
                    </a:solidFill>
                    <a:latin typeface="+mn-lt"/>
                    <a:ea typeface="+mn-ea"/>
                    <a:cs typeface="+mn-cs"/>
                    <a:sym typeface="Ubuntu"/>
                  </a:defRPr>
                </a:pPr>
                <a:r>
                  <a:t>33</a:t>
                </a:r>
              </a:p>
            </p:txBody>
          </p:sp>
        </p:grpSp>
        <p:grpSp>
          <p:nvGrpSpPr>
            <p:cNvPr id="1477" name="Forme libre : forme 27"/>
            <p:cNvGrpSpPr/>
            <p:nvPr/>
          </p:nvGrpSpPr>
          <p:grpSpPr>
            <a:xfrm>
              <a:off x="1102996" y="826000"/>
              <a:ext cx="360015" cy="406813"/>
              <a:chOff x="0" y="0"/>
              <a:chExt cx="360014" cy="406811"/>
            </a:xfrm>
          </p:grpSpPr>
          <p:sp>
            <p:nvSpPr>
              <p:cNvPr id="1475" name="Rectángulo"/>
              <p:cNvSpPr/>
              <p:nvPr/>
            </p:nvSpPr>
            <p:spPr>
              <a:xfrm>
                <a:off x="0" y="-1"/>
                <a:ext cx="360014" cy="406813"/>
              </a:xfrm>
              <a:prstGeom prst="rect">
                <a:avLst/>
              </a:prstGeom>
              <a:solidFill>
                <a:srgbClr val="FF304D"/>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76" name="255…"/>
              <p:cNvSpPr/>
              <p:nvPr/>
            </p:nvSpPr>
            <p:spPr>
              <a:xfrm>
                <a:off x="1" y="39299"/>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48</a:t>
                </a:r>
                <a:endParaRPr sz="300"/>
              </a:p>
              <a:p>
                <a:pPr algn="ctr" defTabSz="412750">
                  <a:lnSpc>
                    <a:spcPct val="90000"/>
                  </a:lnSpc>
                  <a:defRPr sz="700">
                    <a:latin typeface="+mn-lt"/>
                    <a:ea typeface="+mn-ea"/>
                    <a:cs typeface="+mn-cs"/>
                    <a:sym typeface="Ubuntu"/>
                  </a:defRPr>
                </a:pPr>
                <a:r>
                  <a:t>77</a:t>
                </a:r>
              </a:p>
            </p:txBody>
          </p:sp>
        </p:grpSp>
        <p:grpSp>
          <p:nvGrpSpPr>
            <p:cNvPr id="1480" name="Forme libre : forme 28"/>
            <p:cNvGrpSpPr/>
            <p:nvPr/>
          </p:nvGrpSpPr>
          <p:grpSpPr>
            <a:xfrm>
              <a:off x="1102996" y="413000"/>
              <a:ext cx="360015" cy="406813"/>
              <a:chOff x="0" y="0"/>
              <a:chExt cx="360014" cy="406811"/>
            </a:xfrm>
          </p:grpSpPr>
          <p:sp>
            <p:nvSpPr>
              <p:cNvPr id="1478" name="Rectángulo"/>
              <p:cNvSpPr/>
              <p:nvPr/>
            </p:nvSpPr>
            <p:spPr>
              <a:xfrm>
                <a:off x="0" y="-1"/>
                <a:ext cx="360014" cy="406813"/>
              </a:xfrm>
              <a:prstGeom prst="rect">
                <a:avLst/>
              </a:prstGeom>
              <a:solidFill>
                <a:srgbClr val="FF455E"/>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79" name="255…"/>
              <p:cNvSpPr/>
              <p:nvPr/>
            </p:nvSpPr>
            <p:spPr>
              <a:xfrm>
                <a:off x="1"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69</a:t>
                </a:r>
                <a:endParaRPr sz="300"/>
              </a:p>
              <a:p>
                <a:pPr algn="ctr" defTabSz="412750">
                  <a:lnSpc>
                    <a:spcPct val="90000"/>
                  </a:lnSpc>
                  <a:defRPr sz="700">
                    <a:latin typeface="+mn-lt"/>
                    <a:ea typeface="+mn-ea"/>
                    <a:cs typeface="+mn-cs"/>
                    <a:sym typeface="Ubuntu"/>
                  </a:defRPr>
                </a:pPr>
                <a:r>
                  <a:t>94</a:t>
                </a:r>
              </a:p>
            </p:txBody>
          </p:sp>
        </p:grpSp>
        <p:grpSp>
          <p:nvGrpSpPr>
            <p:cNvPr id="1483" name="Forme libre : forme 29"/>
            <p:cNvGrpSpPr/>
            <p:nvPr/>
          </p:nvGrpSpPr>
          <p:grpSpPr>
            <a:xfrm>
              <a:off x="1102996" y="-3"/>
              <a:ext cx="360015" cy="406811"/>
              <a:chOff x="0" y="-1"/>
              <a:chExt cx="360014" cy="406810"/>
            </a:xfrm>
          </p:grpSpPr>
          <p:sp>
            <p:nvSpPr>
              <p:cNvPr id="1481" name="Rectángulo"/>
              <p:cNvSpPr/>
              <p:nvPr/>
            </p:nvSpPr>
            <p:spPr>
              <a:xfrm>
                <a:off x="0" y="-2"/>
                <a:ext cx="360014" cy="406811"/>
              </a:xfrm>
              <a:prstGeom prst="rect">
                <a:avLst/>
              </a:prstGeom>
              <a:solidFill>
                <a:srgbClr val="FF577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82" name="255…"/>
              <p:cNvSpPr/>
              <p:nvPr/>
            </p:nvSpPr>
            <p:spPr>
              <a:xfrm>
                <a:off x="1"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87</a:t>
                </a:r>
                <a:endParaRPr sz="300"/>
              </a:p>
              <a:p>
                <a:pPr algn="ctr" defTabSz="412750">
                  <a:lnSpc>
                    <a:spcPct val="90000"/>
                  </a:lnSpc>
                  <a:defRPr sz="700">
                    <a:latin typeface="+mn-lt"/>
                    <a:ea typeface="+mn-ea"/>
                    <a:cs typeface="+mn-cs"/>
                    <a:sym typeface="Ubuntu"/>
                  </a:defRPr>
                </a:pPr>
                <a:r>
                  <a:t>112</a:t>
                </a:r>
              </a:p>
            </p:txBody>
          </p:sp>
        </p:grpSp>
        <p:grpSp>
          <p:nvGrpSpPr>
            <p:cNvPr id="1486" name="Forme libre : forme 30"/>
            <p:cNvGrpSpPr/>
            <p:nvPr/>
          </p:nvGrpSpPr>
          <p:grpSpPr>
            <a:xfrm>
              <a:off x="-1" y="1652002"/>
              <a:ext cx="360015" cy="406813"/>
              <a:chOff x="0" y="0"/>
              <a:chExt cx="360014" cy="406811"/>
            </a:xfrm>
          </p:grpSpPr>
          <p:sp>
            <p:nvSpPr>
              <p:cNvPr id="1484" name="Rectángulo"/>
              <p:cNvSpPr/>
              <p:nvPr/>
            </p:nvSpPr>
            <p:spPr>
              <a:xfrm>
                <a:off x="0" y="-1"/>
                <a:ext cx="360014" cy="406813"/>
              </a:xfrm>
              <a:prstGeom prst="rect">
                <a:avLst/>
              </a:prstGeom>
              <a:solidFill>
                <a:srgbClr val="811B6F"/>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85" name="129…"/>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129</a:t>
                </a:r>
                <a:endParaRPr sz="300"/>
              </a:p>
              <a:p>
                <a:pPr algn="ctr" defTabSz="412750">
                  <a:lnSpc>
                    <a:spcPct val="90000"/>
                  </a:lnSpc>
                  <a:defRPr sz="700">
                    <a:solidFill>
                      <a:srgbClr val="FFFFFF"/>
                    </a:solidFill>
                    <a:latin typeface="+mn-lt"/>
                    <a:ea typeface="+mn-ea"/>
                    <a:cs typeface="+mn-cs"/>
                    <a:sym typeface="Ubuntu"/>
                  </a:defRPr>
                </a:pPr>
                <a:r>
                  <a:t>27</a:t>
                </a:r>
                <a:endParaRPr sz="300"/>
              </a:p>
              <a:p>
                <a:pPr algn="ctr" defTabSz="412750">
                  <a:lnSpc>
                    <a:spcPct val="90000"/>
                  </a:lnSpc>
                  <a:defRPr sz="700">
                    <a:solidFill>
                      <a:srgbClr val="FFFFFF"/>
                    </a:solidFill>
                    <a:latin typeface="+mn-lt"/>
                    <a:ea typeface="+mn-ea"/>
                    <a:cs typeface="+mn-cs"/>
                    <a:sym typeface="Ubuntu"/>
                  </a:defRPr>
                </a:pPr>
                <a:r>
                  <a:t>111</a:t>
                </a:r>
              </a:p>
            </p:txBody>
          </p:sp>
        </p:grpSp>
        <p:grpSp>
          <p:nvGrpSpPr>
            <p:cNvPr id="1489" name="Forme libre : forme 31"/>
            <p:cNvGrpSpPr/>
            <p:nvPr/>
          </p:nvGrpSpPr>
          <p:grpSpPr>
            <a:xfrm>
              <a:off x="-1" y="1239001"/>
              <a:ext cx="360015" cy="406813"/>
              <a:chOff x="0" y="0"/>
              <a:chExt cx="360014" cy="406811"/>
            </a:xfrm>
          </p:grpSpPr>
          <p:sp>
            <p:nvSpPr>
              <p:cNvPr id="1487" name="Rectángulo"/>
              <p:cNvSpPr/>
              <p:nvPr/>
            </p:nvSpPr>
            <p:spPr>
              <a:xfrm>
                <a:off x="0" y="-1"/>
                <a:ext cx="360014" cy="406813"/>
              </a:xfrm>
              <a:prstGeom prst="rect">
                <a:avLst/>
              </a:prstGeom>
              <a:solidFill>
                <a:srgbClr val="A1298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88" name="161…"/>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161</a:t>
                </a:r>
                <a:endParaRPr sz="300"/>
              </a:p>
              <a:p>
                <a:pPr algn="ctr" defTabSz="412750">
                  <a:lnSpc>
                    <a:spcPct val="90000"/>
                  </a:lnSpc>
                  <a:defRPr sz="700">
                    <a:solidFill>
                      <a:srgbClr val="FFFFFF"/>
                    </a:solidFill>
                    <a:latin typeface="+mn-lt"/>
                    <a:ea typeface="+mn-ea"/>
                    <a:cs typeface="+mn-cs"/>
                    <a:sym typeface="Ubuntu"/>
                  </a:defRPr>
                </a:pPr>
                <a:r>
                  <a:t>41</a:t>
                </a:r>
                <a:endParaRPr sz="300"/>
              </a:p>
              <a:p>
                <a:pPr algn="ctr" defTabSz="412750">
                  <a:lnSpc>
                    <a:spcPct val="90000"/>
                  </a:lnSpc>
                  <a:defRPr sz="700">
                    <a:solidFill>
                      <a:srgbClr val="FFFFFF"/>
                    </a:solidFill>
                    <a:latin typeface="+mn-lt"/>
                    <a:ea typeface="+mn-ea"/>
                    <a:cs typeface="+mn-cs"/>
                    <a:sym typeface="Ubuntu"/>
                  </a:defRPr>
                </a:pPr>
                <a:r>
                  <a:t>128</a:t>
                </a:r>
              </a:p>
            </p:txBody>
          </p:sp>
        </p:grpSp>
        <p:grpSp>
          <p:nvGrpSpPr>
            <p:cNvPr id="1492" name="Forme libre : forme 32"/>
            <p:cNvGrpSpPr/>
            <p:nvPr/>
          </p:nvGrpSpPr>
          <p:grpSpPr>
            <a:xfrm>
              <a:off x="-1" y="826000"/>
              <a:ext cx="360015" cy="406813"/>
              <a:chOff x="0" y="0"/>
              <a:chExt cx="360014" cy="406811"/>
            </a:xfrm>
          </p:grpSpPr>
          <p:sp>
            <p:nvSpPr>
              <p:cNvPr id="1490" name="Rectángulo"/>
              <p:cNvSpPr/>
              <p:nvPr/>
            </p:nvSpPr>
            <p:spPr>
              <a:xfrm>
                <a:off x="0" y="-1"/>
                <a:ext cx="360014" cy="406813"/>
              </a:xfrm>
              <a:prstGeom prst="rect">
                <a:avLst/>
              </a:prstGeom>
              <a:solidFill>
                <a:srgbClr val="BA298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91" name="186…"/>
              <p:cNvSpPr/>
              <p:nvPr/>
            </p:nvSpPr>
            <p:spPr>
              <a:xfrm>
                <a:off x="1" y="39299"/>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186</a:t>
                </a:r>
                <a:endParaRPr sz="300"/>
              </a:p>
              <a:p>
                <a:pPr algn="ctr" defTabSz="412750">
                  <a:lnSpc>
                    <a:spcPct val="90000"/>
                  </a:lnSpc>
                  <a:defRPr sz="700">
                    <a:solidFill>
                      <a:srgbClr val="FFFFFF"/>
                    </a:solidFill>
                    <a:latin typeface="+mn-lt"/>
                    <a:ea typeface="+mn-ea"/>
                    <a:cs typeface="+mn-cs"/>
                    <a:sym typeface="Ubuntu"/>
                  </a:defRPr>
                </a:pPr>
                <a:r>
                  <a:t>41</a:t>
                </a:r>
                <a:endParaRPr sz="300"/>
              </a:p>
              <a:p>
                <a:pPr algn="ctr" defTabSz="412750">
                  <a:lnSpc>
                    <a:spcPct val="90000"/>
                  </a:lnSpc>
                  <a:defRPr sz="700">
                    <a:solidFill>
                      <a:srgbClr val="FFFFFF"/>
                    </a:solidFill>
                    <a:latin typeface="+mn-lt"/>
                    <a:ea typeface="+mn-ea"/>
                    <a:cs typeface="+mn-cs"/>
                    <a:sym typeface="Ubuntu"/>
                  </a:defRPr>
                </a:pPr>
                <a:r>
                  <a:t>128</a:t>
                </a:r>
              </a:p>
            </p:txBody>
          </p:sp>
        </p:grpSp>
        <p:grpSp>
          <p:nvGrpSpPr>
            <p:cNvPr id="1495" name="Forme libre : forme 33"/>
            <p:cNvGrpSpPr/>
            <p:nvPr/>
          </p:nvGrpSpPr>
          <p:grpSpPr>
            <a:xfrm>
              <a:off x="-1" y="413000"/>
              <a:ext cx="360015" cy="406813"/>
              <a:chOff x="0" y="0"/>
              <a:chExt cx="360014" cy="406811"/>
            </a:xfrm>
          </p:grpSpPr>
          <p:sp>
            <p:nvSpPr>
              <p:cNvPr id="1493" name="Rectángulo"/>
              <p:cNvSpPr/>
              <p:nvPr/>
            </p:nvSpPr>
            <p:spPr>
              <a:xfrm>
                <a:off x="0" y="-1"/>
                <a:ext cx="360014" cy="406813"/>
              </a:xfrm>
              <a:prstGeom prst="rect">
                <a:avLst/>
              </a:prstGeom>
              <a:solidFill>
                <a:srgbClr val="D13A8C"/>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94" name="209…"/>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209</a:t>
                </a:r>
                <a:endParaRPr sz="300"/>
              </a:p>
              <a:p>
                <a:pPr algn="ctr" defTabSz="412750">
                  <a:lnSpc>
                    <a:spcPct val="90000"/>
                  </a:lnSpc>
                  <a:defRPr sz="700">
                    <a:latin typeface="+mn-lt"/>
                    <a:ea typeface="+mn-ea"/>
                    <a:cs typeface="+mn-cs"/>
                    <a:sym typeface="Ubuntu"/>
                  </a:defRPr>
                </a:pPr>
                <a:r>
                  <a:t>58</a:t>
                </a:r>
                <a:endParaRPr sz="300"/>
              </a:p>
              <a:p>
                <a:pPr algn="ctr" defTabSz="412750">
                  <a:lnSpc>
                    <a:spcPct val="90000"/>
                  </a:lnSpc>
                  <a:defRPr sz="700">
                    <a:latin typeface="+mn-lt"/>
                    <a:ea typeface="+mn-ea"/>
                    <a:cs typeface="+mn-cs"/>
                    <a:sym typeface="Ubuntu"/>
                  </a:defRPr>
                </a:pPr>
                <a:r>
                  <a:t>140</a:t>
                </a:r>
              </a:p>
            </p:txBody>
          </p:sp>
        </p:grpSp>
        <p:grpSp>
          <p:nvGrpSpPr>
            <p:cNvPr id="1498" name="Forme libre : forme 34"/>
            <p:cNvGrpSpPr/>
            <p:nvPr/>
          </p:nvGrpSpPr>
          <p:grpSpPr>
            <a:xfrm>
              <a:off x="-1" y="1052"/>
              <a:ext cx="360015" cy="406811"/>
              <a:chOff x="0" y="-1"/>
              <a:chExt cx="360014" cy="406810"/>
            </a:xfrm>
          </p:grpSpPr>
          <p:sp>
            <p:nvSpPr>
              <p:cNvPr id="1496" name="Rectángulo"/>
              <p:cNvSpPr/>
              <p:nvPr/>
            </p:nvSpPr>
            <p:spPr>
              <a:xfrm>
                <a:off x="0" y="-2"/>
                <a:ext cx="360014" cy="406811"/>
              </a:xfrm>
              <a:prstGeom prst="rect">
                <a:avLst/>
              </a:prstGeom>
              <a:solidFill>
                <a:srgbClr val="E557AD"/>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97" name="229…"/>
              <p:cNvSpPr/>
              <p:nvPr/>
            </p:nvSpPr>
            <p:spPr>
              <a:xfrm>
                <a:off x="1"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229</a:t>
                </a:r>
                <a:endParaRPr sz="300"/>
              </a:p>
              <a:p>
                <a:pPr algn="ctr" defTabSz="412750">
                  <a:lnSpc>
                    <a:spcPct val="90000"/>
                  </a:lnSpc>
                  <a:defRPr sz="700">
                    <a:latin typeface="+mn-lt"/>
                    <a:ea typeface="+mn-ea"/>
                    <a:cs typeface="+mn-cs"/>
                    <a:sym typeface="Ubuntu"/>
                  </a:defRPr>
                </a:pPr>
                <a:r>
                  <a:t>87</a:t>
                </a:r>
                <a:endParaRPr sz="300"/>
              </a:p>
              <a:p>
                <a:pPr algn="ctr" defTabSz="412750">
                  <a:lnSpc>
                    <a:spcPct val="90000"/>
                  </a:lnSpc>
                  <a:defRPr sz="700">
                    <a:latin typeface="+mn-lt"/>
                    <a:ea typeface="+mn-ea"/>
                    <a:cs typeface="+mn-cs"/>
                    <a:sym typeface="Ubuntu"/>
                  </a:defRPr>
                </a:pPr>
                <a:r>
                  <a:t>173</a:t>
                </a:r>
              </a:p>
            </p:txBody>
          </p:sp>
        </p:grpSp>
      </p:grpSp>
      <p:grpSp>
        <p:nvGrpSpPr>
          <p:cNvPr id="1560" name="Groupe 35"/>
          <p:cNvGrpSpPr/>
          <p:nvPr/>
        </p:nvGrpSpPr>
        <p:grpSpPr>
          <a:xfrm>
            <a:off x="12498105" y="2392585"/>
            <a:ext cx="1465141" cy="2065360"/>
            <a:chOff x="-2" y="0"/>
            <a:chExt cx="1465139" cy="2065359"/>
          </a:xfrm>
        </p:grpSpPr>
        <p:grpSp>
          <p:nvGrpSpPr>
            <p:cNvPr id="1502" name="Forme libre : forme 36"/>
            <p:cNvGrpSpPr/>
            <p:nvPr/>
          </p:nvGrpSpPr>
          <p:grpSpPr>
            <a:xfrm>
              <a:off x="736172" y="1658547"/>
              <a:ext cx="360878" cy="406813"/>
              <a:chOff x="-1" y="0"/>
              <a:chExt cx="360877" cy="406811"/>
            </a:xfrm>
          </p:grpSpPr>
          <p:sp>
            <p:nvSpPr>
              <p:cNvPr id="1500" name="Rectángulo"/>
              <p:cNvSpPr/>
              <p:nvPr/>
            </p:nvSpPr>
            <p:spPr>
              <a:xfrm>
                <a:off x="-2" y="-1"/>
                <a:ext cx="360878" cy="406813"/>
              </a:xfrm>
              <a:prstGeom prst="rect">
                <a:avLst/>
              </a:prstGeom>
              <a:solidFill>
                <a:srgbClr val="0F434A"/>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01" name="15…"/>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15</a:t>
                </a:r>
                <a:endParaRPr sz="300"/>
              </a:p>
              <a:p>
                <a:pPr algn="ctr" defTabSz="412750">
                  <a:lnSpc>
                    <a:spcPct val="90000"/>
                  </a:lnSpc>
                  <a:defRPr sz="700">
                    <a:solidFill>
                      <a:srgbClr val="FFFFFF"/>
                    </a:solidFill>
                    <a:latin typeface="+mn-lt"/>
                    <a:ea typeface="+mn-ea"/>
                    <a:cs typeface="+mn-cs"/>
                    <a:sym typeface="Ubuntu"/>
                  </a:defRPr>
                </a:pPr>
                <a:r>
                  <a:t>67</a:t>
                </a:r>
                <a:endParaRPr sz="300"/>
              </a:p>
              <a:p>
                <a:pPr algn="ctr" defTabSz="412750">
                  <a:lnSpc>
                    <a:spcPct val="90000"/>
                  </a:lnSpc>
                  <a:defRPr sz="700">
                    <a:solidFill>
                      <a:srgbClr val="FFFFFF"/>
                    </a:solidFill>
                    <a:latin typeface="+mn-lt"/>
                    <a:ea typeface="+mn-ea"/>
                    <a:cs typeface="+mn-cs"/>
                    <a:sym typeface="Ubuntu"/>
                  </a:defRPr>
                </a:pPr>
                <a:r>
                  <a:t>74</a:t>
                </a:r>
              </a:p>
            </p:txBody>
          </p:sp>
        </p:grpSp>
        <p:grpSp>
          <p:nvGrpSpPr>
            <p:cNvPr id="1505" name="Forme libre : forme 37"/>
            <p:cNvGrpSpPr/>
            <p:nvPr/>
          </p:nvGrpSpPr>
          <p:grpSpPr>
            <a:xfrm>
              <a:off x="736172" y="1245545"/>
              <a:ext cx="360878" cy="406813"/>
              <a:chOff x="-1" y="0"/>
              <a:chExt cx="360877" cy="406811"/>
            </a:xfrm>
          </p:grpSpPr>
          <p:sp>
            <p:nvSpPr>
              <p:cNvPr id="1503" name="Rectángulo"/>
              <p:cNvSpPr/>
              <p:nvPr/>
            </p:nvSpPr>
            <p:spPr>
              <a:xfrm>
                <a:off x="-2" y="-1"/>
                <a:ext cx="360878" cy="406813"/>
              </a:xfrm>
              <a:prstGeom prst="rect">
                <a:avLst/>
              </a:prstGeom>
              <a:solidFill>
                <a:srgbClr val="0F6A73"/>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04" name="15…"/>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15</a:t>
                </a:r>
                <a:endParaRPr sz="300"/>
              </a:p>
              <a:p>
                <a:pPr algn="ctr" defTabSz="412750">
                  <a:lnSpc>
                    <a:spcPct val="90000"/>
                  </a:lnSpc>
                  <a:defRPr sz="700">
                    <a:solidFill>
                      <a:srgbClr val="FFFFFF"/>
                    </a:solidFill>
                    <a:latin typeface="+mn-lt"/>
                    <a:ea typeface="+mn-ea"/>
                    <a:cs typeface="+mn-cs"/>
                    <a:sym typeface="Ubuntu"/>
                  </a:defRPr>
                </a:pPr>
                <a:r>
                  <a:t>106</a:t>
                </a:r>
                <a:endParaRPr sz="300"/>
              </a:p>
              <a:p>
                <a:pPr algn="ctr" defTabSz="412750">
                  <a:lnSpc>
                    <a:spcPct val="90000"/>
                  </a:lnSpc>
                  <a:defRPr sz="700">
                    <a:solidFill>
                      <a:srgbClr val="FFFFFF"/>
                    </a:solidFill>
                    <a:latin typeface="+mn-lt"/>
                    <a:ea typeface="+mn-ea"/>
                    <a:cs typeface="+mn-cs"/>
                    <a:sym typeface="Ubuntu"/>
                  </a:defRPr>
                </a:pPr>
                <a:r>
                  <a:t>115</a:t>
                </a:r>
              </a:p>
            </p:txBody>
          </p:sp>
        </p:grpSp>
        <p:grpSp>
          <p:nvGrpSpPr>
            <p:cNvPr id="1508" name="Forme libre : forme 38"/>
            <p:cNvGrpSpPr/>
            <p:nvPr/>
          </p:nvGrpSpPr>
          <p:grpSpPr>
            <a:xfrm>
              <a:off x="736172" y="832544"/>
              <a:ext cx="360878" cy="406812"/>
              <a:chOff x="-1" y="-1"/>
              <a:chExt cx="360877" cy="406811"/>
            </a:xfrm>
          </p:grpSpPr>
          <p:sp>
            <p:nvSpPr>
              <p:cNvPr id="1506" name="Rectángulo"/>
              <p:cNvSpPr/>
              <p:nvPr/>
            </p:nvSpPr>
            <p:spPr>
              <a:xfrm>
                <a:off x="-2" y="-2"/>
                <a:ext cx="360878" cy="406813"/>
              </a:xfrm>
              <a:prstGeom prst="rect">
                <a:avLst/>
              </a:prstGeom>
              <a:solidFill>
                <a:schemeClr val="accent5"/>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07" name="15…"/>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15</a:t>
                </a:r>
                <a:endParaRPr sz="300"/>
              </a:p>
              <a:p>
                <a:pPr algn="ctr" defTabSz="412750">
                  <a:lnSpc>
                    <a:spcPct val="90000"/>
                  </a:lnSpc>
                  <a:defRPr sz="700">
                    <a:solidFill>
                      <a:srgbClr val="FFFFFF"/>
                    </a:solidFill>
                    <a:latin typeface="+mn-lt"/>
                    <a:ea typeface="+mn-ea"/>
                    <a:cs typeface="+mn-cs"/>
                    <a:sym typeface="Ubuntu"/>
                  </a:defRPr>
                </a:pPr>
                <a:r>
                  <a:t>135</a:t>
                </a:r>
                <a:endParaRPr sz="300"/>
              </a:p>
              <a:p>
                <a:pPr algn="ctr" defTabSz="412750">
                  <a:lnSpc>
                    <a:spcPct val="90000"/>
                  </a:lnSpc>
                  <a:defRPr sz="700">
                    <a:solidFill>
                      <a:srgbClr val="FFFFFF"/>
                    </a:solidFill>
                    <a:latin typeface="+mn-lt"/>
                    <a:ea typeface="+mn-ea"/>
                    <a:cs typeface="+mn-cs"/>
                    <a:sym typeface="Ubuntu"/>
                  </a:defRPr>
                </a:pPr>
                <a:r>
                  <a:t>138</a:t>
                </a:r>
              </a:p>
            </p:txBody>
          </p:sp>
        </p:grpSp>
        <p:grpSp>
          <p:nvGrpSpPr>
            <p:cNvPr id="1511" name="Forme libre : forme 39"/>
            <p:cNvGrpSpPr/>
            <p:nvPr/>
          </p:nvGrpSpPr>
          <p:grpSpPr>
            <a:xfrm>
              <a:off x="736172" y="419545"/>
              <a:ext cx="360878" cy="406813"/>
              <a:chOff x="-1" y="0"/>
              <a:chExt cx="360877" cy="406811"/>
            </a:xfrm>
          </p:grpSpPr>
          <p:sp>
            <p:nvSpPr>
              <p:cNvPr id="1509" name="Rectángulo"/>
              <p:cNvSpPr/>
              <p:nvPr/>
            </p:nvSpPr>
            <p:spPr>
              <a:xfrm>
                <a:off x="-2" y="-1"/>
                <a:ext cx="360878" cy="406813"/>
              </a:xfrm>
              <a:prstGeom prst="rect">
                <a:avLst/>
              </a:prstGeom>
              <a:solidFill>
                <a:srgbClr val="00B2A2"/>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10"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0</a:t>
                </a:r>
                <a:endParaRPr sz="300"/>
              </a:p>
              <a:p>
                <a:pPr algn="ctr" defTabSz="412750">
                  <a:lnSpc>
                    <a:spcPct val="90000"/>
                  </a:lnSpc>
                  <a:defRPr sz="700">
                    <a:latin typeface="+mn-lt"/>
                    <a:ea typeface="+mn-ea"/>
                    <a:cs typeface="+mn-cs"/>
                    <a:sym typeface="Ubuntu"/>
                  </a:defRPr>
                </a:pPr>
                <a:r>
                  <a:t>178</a:t>
                </a:r>
                <a:endParaRPr sz="300"/>
              </a:p>
              <a:p>
                <a:pPr algn="ctr" defTabSz="412750">
                  <a:lnSpc>
                    <a:spcPct val="90000"/>
                  </a:lnSpc>
                  <a:defRPr sz="700">
                    <a:latin typeface="+mn-lt"/>
                    <a:ea typeface="+mn-ea"/>
                    <a:cs typeface="+mn-cs"/>
                    <a:sym typeface="Ubuntu"/>
                  </a:defRPr>
                </a:pPr>
                <a:r>
                  <a:t>162</a:t>
                </a:r>
              </a:p>
            </p:txBody>
          </p:sp>
        </p:grpSp>
        <p:grpSp>
          <p:nvGrpSpPr>
            <p:cNvPr id="1514" name="Forme libre : forme 40"/>
            <p:cNvGrpSpPr/>
            <p:nvPr/>
          </p:nvGrpSpPr>
          <p:grpSpPr>
            <a:xfrm>
              <a:off x="736172" y="6545"/>
              <a:ext cx="360878" cy="406813"/>
              <a:chOff x="-1" y="0"/>
              <a:chExt cx="360877" cy="406811"/>
            </a:xfrm>
          </p:grpSpPr>
          <p:sp>
            <p:nvSpPr>
              <p:cNvPr id="1512" name="Rectángulo"/>
              <p:cNvSpPr/>
              <p:nvPr/>
            </p:nvSpPr>
            <p:spPr>
              <a:xfrm>
                <a:off x="-2" y="-1"/>
                <a:ext cx="360878" cy="406813"/>
              </a:xfrm>
              <a:prstGeom prst="rect">
                <a:avLst/>
              </a:prstGeom>
              <a:solidFill>
                <a:srgbClr val="00E0CB"/>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13"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0</a:t>
                </a:r>
                <a:endParaRPr sz="300"/>
              </a:p>
              <a:p>
                <a:pPr algn="ctr" defTabSz="412750">
                  <a:lnSpc>
                    <a:spcPct val="90000"/>
                  </a:lnSpc>
                  <a:defRPr sz="700">
                    <a:latin typeface="+mn-lt"/>
                    <a:ea typeface="+mn-ea"/>
                    <a:cs typeface="+mn-cs"/>
                    <a:sym typeface="Ubuntu"/>
                  </a:defRPr>
                </a:pPr>
                <a:r>
                  <a:t>244</a:t>
                </a:r>
                <a:endParaRPr sz="300"/>
              </a:p>
              <a:p>
                <a:pPr algn="ctr" defTabSz="412750">
                  <a:lnSpc>
                    <a:spcPct val="90000"/>
                  </a:lnSpc>
                  <a:defRPr sz="700">
                    <a:latin typeface="+mn-lt"/>
                    <a:ea typeface="+mn-ea"/>
                    <a:cs typeface="+mn-cs"/>
                    <a:sym typeface="Ubuntu"/>
                  </a:defRPr>
                </a:pPr>
                <a:r>
                  <a:t>203</a:t>
                </a:r>
              </a:p>
            </p:txBody>
          </p:sp>
        </p:grpSp>
        <p:grpSp>
          <p:nvGrpSpPr>
            <p:cNvPr id="1517" name="Forme libre : forme 41"/>
            <p:cNvGrpSpPr/>
            <p:nvPr/>
          </p:nvGrpSpPr>
          <p:grpSpPr>
            <a:xfrm>
              <a:off x="-3" y="1658547"/>
              <a:ext cx="360878" cy="406813"/>
              <a:chOff x="-1" y="0"/>
              <a:chExt cx="360877" cy="406811"/>
            </a:xfrm>
          </p:grpSpPr>
          <p:sp>
            <p:nvSpPr>
              <p:cNvPr id="1515" name="Rectángulo"/>
              <p:cNvSpPr/>
              <p:nvPr/>
            </p:nvSpPr>
            <p:spPr>
              <a:xfrm>
                <a:off x="-2" y="-1"/>
                <a:ext cx="360878" cy="406813"/>
              </a:xfrm>
              <a:prstGeom prst="rect">
                <a:avLst/>
              </a:prstGeom>
              <a:solidFill>
                <a:srgbClr val="178036"/>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16" name="23…"/>
              <p:cNvSpPr/>
              <p:nvPr/>
            </p:nvSpPr>
            <p:spPr>
              <a:xfrm>
                <a:off x="-2" y="39298"/>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23</a:t>
                </a:r>
                <a:endParaRPr sz="300"/>
              </a:p>
              <a:p>
                <a:pPr algn="ctr" defTabSz="412750">
                  <a:lnSpc>
                    <a:spcPct val="90000"/>
                  </a:lnSpc>
                  <a:defRPr sz="700">
                    <a:solidFill>
                      <a:srgbClr val="FFFFFF"/>
                    </a:solidFill>
                    <a:latin typeface="+mn-lt"/>
                    <a:ea typeface="+mn-ea"/>
                    <a:cs typeface="+mn-cs"/>
                    <a:sym typeface="Ubuntu"/>
                  </a:defRPr>
                </a:pPr>
                <a:r>
                  <a:t>128</a:t>
                </a:r>
                <a:endParaRPr sz="300"/>
              </a:p>
              <a:p>
                <a:pPr algn="ctr" defTabSz="412750">
                  <a:lnSpc>
                    <a:spcPct val="90000"/>
                  </a:lnSpc>
                  <a:defRPr sz="700">
                    <a:solidFill>
                      <a:srgbClr val="FFFFFF"/>
                    </a:solidFill>
                    <a:latin typeface="+mn-lt"/>
                    <a:ea typeface="+mn-ea"/>
                    <a:cs typeface="+mn-cs"/>
                    <a:sym typeface="Ubuntu"/>
                  </a:defRPr>
                </a:pPr>
                <a:r>
                  <a:t>54</a:t>
                </a:r>
              </a:p>
            </p:txBody>
          </p:sp>
        </p:grpSp>
        <p:grpSp>
          <p:nvGrpSpPr>
            <p:cNvPr id="1520" name="Forme libre : forme 42"/>
            <p:cNvGrpSpPr/>
            <p:nvPr/>
          </p:nvGrpSpPr>
          <p:grpSpPr>
            <a:xfrm>
              <a:off x="-3" y="1245545"/>
              <a:ext cx="360878" cy="406813"/>
              <a:chOff x="-1" y="0"/>
              <a:chExt cx="360877" cy="406811"/>
            </a:xfrm>
          </p:grpSpPr>
          <p:sp>
            <p:nvSpPr>
              <p:cNvPr id="1518" name="Rectángulo"/>
              <p:cNvSpPr/>
              <p:nvPr/>
            </p:nvSpPr>
            <p:spPr>
              <a:xfrm>
                <a:off x="-2" y="-1"/>
                <a:ext cx="360878" cy="406813"/>
              </a:xfrm>
              <a:prstGeom prst="rect">
                <a:avLst/>
              </a:prstGeom>
              <a:solidFill>
                <a:srgbClr val="178C3D"/>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19" name="23…"/>
              <p:cNvSpPr/>
              <p:nvPr/>
            </p:nvSpPr>
            <p:spPr>
              <a:xfrm>
                <a:off x="-2" y="39298"/>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23</a:t>
                </a:r>
                <a:endParaRPr sz="300"/>
              </a:p>
              <a:p>
                <a:pPr algn="ctr" defTabSz="412750">
                  <a:lnSpc>
                    <a:spcPct val="90000"/>
                  </a:lnSpc>
                  <a:defRPr sz="700">
                    <a:solidFill>
                      <a:srgbClr val="FFFFFF"/>
                    </a:solidFill>
                    <a:latin typeface="+mn-lt"/>
                    <a:ea typeface="+mn-ea"/>
                    <a:cs typeface="+mn-cs"/>
                    <a:sym typeface="Ubuntu"/>
                  </a:defRPr>
                </a:pPr>
                <a:r>
                  <a:t>140</a:t>
                </a:r>
                <a:endParaRPr sz="300"/>
              </a:p>
              <a:p>
                <a:pPr algn="ctr" defTabSz="412750">
                  <a:lnSpc>
                    <a:spcPct val="90000"/>
                  </a:lnSpc>
                  <a:defRPr sz="700">
                    <a:solidFill>
                      <a:srgbClr val="FFFFFF"/>
                    </a:solidFill>
                    <a:latin typeface="+mn-lt"/>
                    <a:ea typeface="+mn-ea"/>
                    <a:cs typeface="+mn-cs"/>
                    <a:sym typeface="Ubuntu"/>
                  </a:defRPr>
                </a:pPr>
                <a:r>
                  <a:t>61</a:t>
                </a:r>
              </a:p>
            </p:txBody>
          </p:sp>
        </p:grpSp>
        <p:grpSp>
          <p:nvGrpSpPr>
            <p:cNvPr id="1523" name="Forme libre : forme 43"/>
            <p:cNvGrpSpPr/>
            <p:nvPr/>
          </p:nvGrpSpPr>
          <p:grpSpPr>
            <a:xfrm>
              <a:off x="-3" y="832544"/>
              <a:ext cx="360878" cy="406812"/>
              <a:chOff x="-1" y="-1"/>
              <a:chExt cx="360877" cy="406811"/>
            </a:xfrm>
          </p:grpSpPr>
          <p:sp>
            <p:nvSpPr>
              <p:cNvPr id="1521" name="Rectángulo"/>
              <p:cNvSpPr/>
              <p:nvPr/>
            </p:nvSpPr>
            <p:spPr>
              <a:xfrm>
                <a:off x="-2" y="-2"/>
                <a:ext cx="360878" cy="406813"/>
              </a:xfrm>
              <a:prstGeom prst="rect">
                <a:avLst/>
              </a:prstGeom>
              <a:solidFill>
                <a:srgbClr val="2EA657"/>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22" name="46…"/>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46</a:t>
                </a:r>
                <a:endParaRPr sz="300"/>
              </a:p>
              <a:p>
                <a:pPr algn="ctr" defTabSz="412750">
                  <a:lnSpc>
                    <a:spcPct val="90000"/>
                  </a:lnSpc>
                  <a:defRPr sz="700">
                    <a:latin typeface="+mn-lt"/>
                    <a:ea typeface="+mn-ea"/>
                    <a:cs typeface="+mn-cs"/>
                    <a:sym typeface="Ubuntu"/>
                  </a:defRPr>
                </a:pPr>
                <a:r>
                  <a:t>166</a:t>
                </a:r>
                <a:endParaRPr sz="300"/>
              </a:p>
              <a:p>
                <a:pPr algn="ctr" defTabSz="412750">
                  <a:lnSpc>
                    <a:spcPct val="90000"/>
                  </a:lnSpc>
                  <a:defRPr sz="700">
                    <a:latin typeface="+mn-lt"/>
                    <a:ea typeface="+mn-ea"/>
                    <a:cs typeface="+mn-cs"/>
                    <a:sym typeface="Ubuntu"/>
                  </a:defRPr>
                </a:pPr>
                <a:r>
                  <a:t>87</a:t>
                </a:r>
              </a:p>
            </p:txBody>
          </p:sp>
        </p:grpSp>
        <p:grpSp>
          <p:nvGrpSpPr>
            <p:cNvPr id="1526" name="Forme libre : forme 44"/>
            <p:cNvGrpSpPr/>
            <p:nvPr/>
          </p:nvGrpSpPr>
          <p:grpSpPr>
            <a:xfrm>
              <a:off x="-3" y="419545"/>
              <a:ext cx="360878" cy="406813"/>
              <a:chOff x="-1" y="0"/>
              <a:chExt cx="360877" cy="406811"/>
            </a:xfrm>
          </p:grpSpPr>
          <p:sp>
            <p:nvSpPr>
              <p:cNvPr id="1524" name="Rectángulo"/>
              <p:cNvSpPr/>
              <p:nvPr/>
            </p:nvSpPr>
            <p:spPr>
              <a:xfrm>
                <a:off x="-2" y="-1"/>
                <a:ext cx="360878" cy="406813"/>
              </a:xfrm>
              <a:prstGeom prst="rect">
                <a:avLst/>
              </a:prstGeom>
              <a:solidFill>
                <a:srgbClr val="33B569"/>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25" name="51…"/>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51</a:t>
                </a:r>
                <a:endParaRPr sz="300"/>
              </a:p>
              <a:p>
                <a:pPr algn="ctr" defTabSz="412750">
                  <a:lnSpc>
                    <a:spcPct val="90000"/>
                  </a:lnSpc>
                  <a:defRPr sz="700">
                    <a:latin typeface="+mn-lt"/>
                    <a:ea typeface="+mn-ea"/>
                    <a:cs typeface="+mn-cs"/>
                    <a:sym typeface="Ubuntu"/>
                  </a:defRPr>
                </a:pPr>
                <a:r>
                  <a:t>181</a:t>
                </a:r>
                <a:endParaRPr sz="300"/>
              </a:p>
              <a:p>
                <a:pPr algn="ctr" defTabSz="412750">
                  <a:lnSpc>
                    <a:spcPct val="90000"/>
                  </a:lnSpc>
                  <a:defRPr sz="700">
                    <a:latin typeface="+mn-lt"/>
                    <a:ea typeface="+mn-ea"/>
                    <a:cs typeface="+mn-cs"/>
                    <a:sym typeface="Ubuntu"/>
                  </a:defRPr>
                </a:pPr>
                <a:r>
                  <a:t>105</a:t>
                </a:r>
              </a:p>
            </p:txBody>
          </p:sp>
        </p:grpSp>
        <p:grpSp>
          <p:nvGrpSpPr>
            <p:cNvPr id="1529" name="Forme libre : forme 45"/>
            <p:cNvGrpSpPr/>
            <p:nvPr/>
          </p:nvGrpSpPr>
          <p:grpSpPr>
            <a:xfrm>
              <a:off x="-1" y="0"/>
              <a:ext cx="360878" cy="419896"/>
              <a:chOff x="-1" y="0"/>
              <a:chExt cx="360877" cy="419895"/>
            </a:xfrm>
          </p:grpSpPr>
          <p:sp>
            <p:nvSpPr>
              <p:cNvPr id="1527" name="Rectángulo"/>
              <p:cNvSpPr/>
              <p:nvPr/>
            </p:nvSpPr>
            <p:spPr>
              <a:xfrm>
                <a:off x="-2" y="6545"/>
                <a:ext cx="360878" cy="406812"/>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defTabSz="412750">
                  <a:lnSpc>
                    <a:spcPct val="90000"/>
                  </a:lnSpc>
                  <a:defRPr sz="700">
                    <a:latin typeface="+mn-lt"/>
                    <a:ea typeface="+mn-ea"/>
                    <a:cs typeface="+mn-cs"/>
                    <a:sym typeface="Ubuntu"/>
                  </a:defRPr>
                </a:pPr>
                <a:endParaRPr/>
              </a:p>
            </p:txBody>
          </p:sp>
          <p:sp>
            <p:nvSpPr>
              <p:cNvPr id="1528" name="87…"/>
              <p:cNvSpPr/>
              <p:nvPr/>
            </p:nvSpPr>
            <p:spPr>
              <a:xfrm>
                <a:off x="-2" y="0"/>
                <a:ext cx="360878" cy="4198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endParaRPr/>
              </a:p>
              <a:p>
                <a:pPr algn="ctr" defTabSz="412750">
                  <a:lnSpc>
                    <a:spcPct val="90000"/>
                  </a:lnSpc>
                  <a:defRPr sz="700">
                    <a:latin typeface="+mn-lt"/>
                    <a:ea typeface="+mn-ea"/>
                    <a:cs typeface="+mn-cs"/>
                    <a:sym typeface="Ubuntu"/>
                  </a:defRPr>
                </a:pPr>
                <a:r>
                  <a:t>87</a:t>
                </a:r>
                <a:endParaRPr sz="300"/>
              </a:p>
              <a:p>
                <a:pPr algn="ctr" defTabSz="412750">
                  <a:lnSpc>
                    <a:spcPct val="90000"/>
                  </a:lnSpc>
                  <a:defRPr sz="700">
                    <a:latin typeface="+mn-lt"/>
                    <a:ea typeface="+mn-ea"/>
                    <a:cs typeface="+mn-cs"/>
                    <a:sym typeface="Ubuntu"/>
                  </a:defRPr>
                </a:pPr>
                <a:r>
                  <a:t>207</a:t>
                </a:r>
                <a:endParaRPr sz="300"/>
              </a:p>
              <a:p>
                <a:pPr algn="ctr" defTabSz="412750">
                  <a:lnSpc>
                    <a:spcPct val="90000"/>
                  </a:lnSpc>
                  <a:defRPr sz="700">
                    <a:latin typeface="+mn-lt"/>
                    <a:ea typeface="+mn-ea"/>
                    <a:cs typeface="+mn-cs"/>
                    <a:sym typeface="Ubuntu"/>
                  </a:defRPr>
                </a:pPr>
                <a:r>
                  <a:t>128</a:t>
                </a:r>
              </a:p>
            </p:txBody>
          </p:sp>
        </p:grpSp>
        <p:grpSp>
          <p:nvGrpSpPr>
            <p:cNvPr id="1532" name="Forme libre : forme 46"/>
            <p:cNvGrpSpPr/>
            <p:nvPr/>
          </p:nvGrpSpPr>
          <p:grpSpPr>
            <a:xfrm>
              <a:off x="1104260" y="1658547"/>
              <a:ext cx="360878" cy="406813"/>
              <a:chOff x="-1" y="0"/>
              <a:chExt cx="360877" cy="406811"/>
            </a:xfrm>
          </p:grpSpPr>
          <p:sp>
            <p:nvSpPr>
              <p:cNvPr id="1530" name="Rectángulo"/>
              <p:cNvSpPr/>
              <p:nvPr/>
            </p:nvSpPr>
            <p:spPr>
              <a:xfrm>
                <a:off x="-2" y="-1"/>
                <a:ext cx="360878" cy="406813"/>
              </a:xfrm>
              <a:prstGeom prst="rect">
                <a:avLst/>
              </a:prstGeom>
              <a:solidFill>
                <a:srgbClr val="17334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31" name="23…"/>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23</a:t>
                </a:r>
                <a:endParaRPr sz="300"/>
              </a:p>
              <a:p>
                <a:pPr algn="ctr" defTabSz="412750">
                  <a:lnSpc>
                    <a:spcPct val="90000"/>
                  </a:lnSpc>
                  <a:defRPr sz="700">
                    <a:solidFill>
                      <a:srgbClr val="FFFFFF"/>
                    </a:solidFill>
                    <a:latin typeface="+mn-lt"/>
                    <a:ea typeface="+mn-ea"/>
                    <a:cs typeface="+mn-cs"/>
                    <a:sym typeface="Ubuntu"/>
                  </a:defRPr>
                </a:pPr>
                <a:r>
                  <a:t>51</a:t>
                </a:r>
                <a:endParaRPr sz="300"/>
              </a:p>
              <a:p>
                <a:pPr algn="ctr" defTabSz="412750">
                  <a:lnSpc>
                    <a:spcPct val="90000"/>
                  </a:lnSpc>
                  <a:defRPr sz="700">
                    <a:solidFill>
                      <a:srgbClr val="FFFFFF"/>
                    </a:solidFill>
                    <a:latin typeface="+mn-lt"/>
                    <a:ea typeface="+mn-ea"/>
                    <a:cs typeface="+mn-cs"/>
                    <a:sym typeface="Ubuntu"/>
                  </a:defRPr>
                </a:pPr>
                <a:r>
                  <a:t>64</a:t>
                </a:r>
              </a:p>
            </p:txBody>
          </p:sp>
        </p:grpSp>
        <p:grpSp>
          <p:nvGrpSpPr>
            <p:cNvPr id="1535" name="Forme libre : forme 47"/>
            <p:cNvGrpSpPr/>
            <p:nvPr/>
          </p:nvGrpSpPr>
          <p:grpSpPr>
            <a:xfrm>
              <a:off x="1104260" y="1245545"/>
              <a:ext cx="360878" cy="406813"/>
              <a:chOff x="-1" y="0"/>
              <a:chExt cx="360877" cy="406811"/>
            </a:xfrm>
          </p:grpSpPr>
          <p:sp>
            <p:nvSpPr>
              <p:cNvPr id="1533" name="Rectángulo"/>
              <p:cNvSpPr/>
              <p:nvPr/>
            </p:nvSpPr>
            <p:spPr>
              <a:xfrm>
                <a:off x="-2" y="-1"/>
                <a:ext cx="360878" cy="406813"/>
              </a:xfrm>
              <a:prstGeom prst="rect">
                <a:avLst/>
              </a:prstGeom>
              <a:solidFill>
                <a:srgbClr val="214554"/>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34" name="33…"/>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33</a:t>
                </a:r>
                <a:endParaRPr sz="300"/>
              </a:p>
              <a:p>
                <a:pPr algn="ctr" defTabSz="412750">
                  <a:lnSpc>
                    <a:spcPct val="90000"/>
                  </a:lnSpc>
                  <a:defRPr sz="700">
                    <a:solidFill>
                      <a:srgbClr val="FFFFFF"/>
                    </a:solidFill>
                    <a:latin typeface="+mn-lt"/>
                    <a:ea typeface="+mn-ea"/>
                    <a:cs typeface="+mn-cs"/>
                    <a:sym typeface="Ubuntu"/>
                  </a:defRPr>
                </a:pPr>
                <a:r>
                  <a:t>69</a:t>
                </a:r>
                <a:endParaRPr sz="300"/>
              </a:p>
              <a:p>
                <a:pPr algn="ctr" defTabSz="412750">
                  <a:lnSpc>
                    <a:spcPct val="90000"/>
                  </a:lnSpc>
                  <a:defRPr sz="700">
                    <a:solidFill>
                      <a:srgbClr val="FFFFFF"/>
                    </a:solidFill>
                    <a:latin typeface="+mn-lt"/>
                    <a:ea typeface="+mn-ea"/>
                    <a:cs typeface="+mn-cs"/>
                    <a:sym typeface="Ubuntu"/>
                  </a:defRPr>
                </a:pPr>
                <a:r>
                  <a:t>84</a:t>
                </a:r>
              </a:p>
            </p:txBody>
          </p:sp>
        </p:grpSp>
        <p:grpSp>
          <p:nvGrpSpPr>
            <p:cNvPr id="1538" name="Forme libre : forme 48"/>
            <p:cNvGrpSpPr/>
            <p:nvPr/>
          </p:nvGrpSpPr>
          <p:grpSpPr>
            <a:xfrm>
              <a:off x="1104260" y="832544"/>
              <a:ext cx="360878" cy="406812"/>
              <a:chOff x="-1" y="-1"/>
              <a:chExt cx="360877" cy="406811"/>
            </a:xfrm>
          </p:grpSpPr>
          <p:sp>
            <p:nvSpPr>
              <p:cNvPr id="1536" name="Rectángulo"/>
              <p:cNvSpPr/>
              <p:nvPr/>
            </p:nvSpPr>
            <p:spPr>
              <a:xfrm>
                <a:off x="-2" y="-2"/>
                <a:ext cx="360878" cy="406813"/>
              </a:xfrm>
              <a:prstGeom prst="rect">
                <a:avLst/>
              </a:prstGeom>
              <a:solidFill>
                <a:schemeClr val="accent6"/>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37" name="2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20</a:t>
                </a:r>
                <a:endParaRPr sz="300"/>
              </a:p>
              <a:p>
                <a:pPr algn="ctr" defTabSz="412750">
                  <a:lnSpc>
                    <a:spcPct val="90000"/>
                  </a:lnSpc>
                  <a:defRPr sz="700">
                    <a:solidFill>
                      <a:srgbClr val="FFFFFF"/>
                    </a:solidFill>
                    <a:latin typeface="+mn-lt"/>
                    <a:ea typeface="+mn-ea"/>
                    <a:cs typeface="+mn-cs"/>
                    <a:sym typeface="Ubuntu"/>
                  </a:defRPr>
                </a:pPr>
                <a:r>
                  <a:t>89</a:t>
                </a:r>
                <a:endParaRPr sz="300"/>
              </a:p>
              <a:p>
                <a:pPr algn="ctr" defTabSz="412750">
                  <a:lnSpc>
                    <a:spcPct val="90000"/>
                  </a:lnSpc>
                  <a:defRPr sz="700">
                    <a:solidFill>
                      <a:srgbClr val="FFFFFF"/>
                    </a:solidFill>
                    <a:latin typeface="+mn-lt"/>
                    <a:ea typeface="+mn-ea"/>
                    <a:cs typeface="+mn-cs"/>
                    <a:sym typeface="Ubuntu"/>
                  </a:defRPr>
                </a:pPr>
                <a:r>
                  <a:t>107</a:t>
                </a:r>
              </a:p>
            </p:txBody>
          </p:sp>
        </p:grpSp>
        <p:grpSp>
          <p:nvGrpSpPr>
            <p:cNvPr id="1541" name="Forme libre : forme 49"/>
            <p:cNvGrpSpPr/>
            <p:nvPr/>
          </p:nvGrpSpPr>
          <p:grpSpPr>
            <a:xfrm>
              <a:off x="1104260" y="419545"/>
              <a:ext cx="360878" cy="406813"/>
              <a:chOff x="-1" y="0"/>
              <a:chExt cx="360877" cy="406811"/>
            </a:xfrm>
          </p:grpSpPr>
          <p:sp>
            <p:nvSpPr>
              <p:cNvPr id="1539" name="Rectángulo"/>
              <p:cNvSpPr/>
              <p:nvPr/>
            </p:nvSpPr>
            <p:spPr>
              <a:xfrm>
                <a:off x="-2" y="-1"/>
                <a:ext cx="360878" cy="406813"/>
              </a:xfrm>
              <a:prstGeom prst="rect">
                <a:avLst/>
              </a:prstGeom>
              <a:solidFill>
                <a:srgbClr val="336B7D"/>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40" name="51…"/>
              <p:cNvSpPr/>
              <p:nvPr/>
            </p:nvSpPr>
            <p:spPr>
              <a:xfrm>
                <a:off x="-2" y="39298"/>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51</a:t>
                </a:r>
                <a:endParaRPr sz="300"/>
              </a:p>
              <a:p>
                <a:pPr algn="ctr" defTabSz="412750">
                  <a:lnSpc>
                    <a:spcPct val="90000"/>
                  </a:lnSpc>
                  <a:defRPr sz="700">
                    <a:solidFill>
                      <a:srgbClr val="FFFFFF"/>
                    </a:solidFill>
                    <a:latin typeface="+mn-lt"/>
                    <a:ea typeface="+mn-ea"/>
                    <a:cs typeface="+mn-cs"/>
                    <a:sym typeface="Ubuntu"/>
                  </a:defRPr>
                </a:pPr>
                <a:r>
                  <a:t>107</a:t>
                </a:r>
                <a:endParaRPr sz="300"/>
              </a:p>
              <a:p>
                <a:pPr algn="ctr" defTabSz="412750">
                  <a:lnSpc>
                    <a:spcPct val="90000"/>
                  </a:lnSpc>
                  <a:defRPr sz="700">
                    <a:solidFill>
                      <a:srgbClr val="FFFFFF"/>
                    </a:solidFill>
                    <a:latin typeface="+mn-lt"/>
                    <a:ea typeface="+mn-ea"/>
                    <a:cs typeface="+mn-cs"/>
                    <a:sym typeface="Ubuntu"/>
                  </a:defRPr>
                </a:pPr>
                <a:r>
                  <a:t>25</a:t>
                </a:r>
              </a:p>
            </p:txBody>
          </p:sp>
        </p:grpSp>
        <p:grpSp>
          <p:nvGrpSpPr>
            <p:cNvPr id="1544" name="Forme libre : forme 50"/>
            <p:cNvGrpSpPr/>
            <p:nvPr/>
          </p:nvGrpSpPr>
          <p:grpSpPr>
            <a:xfrm>
              <a:off x="1104260" y="6545"/>
              <a:ext cx="360878" cy="406813"/>
              <a:chOff x="-1" y="0"/>
              <a:chExt cx="360877" cy="406811"/>
            </a:xfrm>
          </p:grpSpPr>
          <p:sp>
            <p:nvSpPr>
              <p:cNvPr id="1542" name="Rectángulo"/>
              <p:cNvSpPr/>
              <p:nvPr/>
            </p:nvSpPr>
            <p:spPr>
              <a:xfrm>
                <a:off x="-2" y="-1"/>
                <a:ext cx="360878" cy="406813"/>
              </a:xfrm>
              <a:prstGeom prst="rect">
                <a:avLst/>
              </a:prstGeom>
              <a:solidFill>
                <a:srgbClr val="338091"/>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43" name="51…"/>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51</a:t>
                </a:r>
                <a:endParaRPr sz="300"/>
              </a:p>
              <a:p>
                <a:pPr algn="ctr" defTabSz="412750">
                  <a:lnSpc>
                    <a:spcPct val="90000"/>
                  </a:lnSpc>
                  <a:defRPr sz="700">
                    <a:solidFill>
                      <a:srgbClr val="FFFFFF"/>
                    </a:solidFill>
                    <a:latin typeface="+mn-lt"/>
                    <a:ea typeface="+mn-ea"/>
                    <a:cs typeface="+mn-cs"/>
                    <a:sym typeface="Ubuntu"/>
                  </a:defRPr>
                </a:pPr>
                <a:r>
                  <a:t>128</a:t>
                </a:r>
                <a:endParaRPr sz="300"/>
              </a:p>
              <a:p>
                <a:pPr algn="ctr" defTabSz="412750">
                  <a:lnSpc>
                    <a:spcPct val="90000"/>
                  </a:lnSpc>
                  <a:defRPr sz="700">
                    <a:solidFill>
                      <a:srgbClr val="FFFFFF"/>
                    </a:solidFill>
                    <a:latin typeface="+mn-lt"/>
                    <a:ea typeface="+mn-ea"/>
                    <a:cs typeface="+mn-cs"/>
                    <a:sym typeface="Ubuntu"/>
                  </a:defRPr>
                </a:pPr>
                <a:r>
                  <a:t>145</a:t>
                </a:r>
              </a:p>
            </p:txBody>
          </p:sp>
        </p:grpSp>
        <p:grpSp>
          <p:nvGrpSpPr>
            <p:cNvPr id="1547" name="Forme libre : forme 51"/>
            <p:cNvGrpSpPr/>
            <p:nvPr/>
          </p:nvGrpSpPr>
          <p:grpSpPr>
            <a:xfrm>
              <a:off x="367686" y="1658547"/>
              <a:ext cx="360878" cy="406813"/>
              <a:chOff x="-1" y="0"/>
              <a:chExt cx="360877" cy="406811"/>
            </a:xfrm>
          </p:grpSpPr>
          <p:sp>
            <p:nvSpPr>
              <p:cNvPr id="1545" name="Rectángulo"/>
              <p:cNvSpPr/>
              <p:nvPr/>
            </p:nvSpPr>
            <p:spPr>
              <a:xfrm>
                <a:off x="-2" y="-1"/>
                <a:ext cx="360878" cy="406813"/>
              </a:xfrm>
              <a:prstGeom prst="rect">
                <a:avLst/>
              </a:prstGeom>
              <a:solidFill>
                <a:srgbClr val="007D74"/>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46"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0</a:t>
                </a:r>
                <a:endParaRPr sz="300"/>
              </a:p>
              <a:p>
                <a:pPr algn="ctr" defTabSz="412750">
                  <a:lnSpc>
                    <a:spcPct val="90000"/>
                  </a:lnSpc>
                  <a:defRPr sz="700">
                    <a:solidFill>
                      <a:srgbClr val="FFFFFF"/>
                    </a:solidFill>
                    <a:latin typeface="+mn-lt"/>
                    <a:ea typeface="+mn-ea"/>
                    <a:cs typeface="+mn-cs"/>
                    <a:sym typeface="Ubuntu"/>
                  </a:defRPr>
                </a:pPr>
                <a:r>
                  <a:t>125</a:t>
                </a:r>
                <a:endParaRPr sz="300"/>
              </a:p>
              <a:p>
                <a:pPr algn="ctr" defTabSz="412750">
                  <a:lnSpc>
                    <a:spcPct val="90000"/>
                  </a:lnSpc>
                  <a:defRPr sz="700">
                    <a:solidFill>
                      <a:srgbClr val="FFFFFF"/>
                    </a:solidFill>
                    <a:latin typeface="+mn-lt"/>
                    <a:ea typeface="+mn-ea"/>
                    <a:cs typeface="+mn-cs"/>
                    <a:sym typeface="Ubuntu"/>
                  </a:defRPr>
                </a:pPr>
                <a:r>
                  <a:t>116</a:t>
                </a:r>
              </a:p>
            </p:txBody>
          </p:sp>
        </p:grpSp>
        <p:grpSp>
          <p:nvGrpSpPr>
            <p:cNvPr id="1550" name="Forme libre : forme 52"/>
            <p:cNvGrpSpPr/>
            <p:nvPr/>
          </p:nvGrpSpPr>
          <p:grpSpPr>
            <a:xfrm>
              <a:off x="367686" y="1245545"/>
              <a:ext cx="360878" cy="406813"/>
              <a:chOff x="-1" y="0"/>
              <a:chExt cx="360877" cy="406811"/>
            </a:xfrm>
          </p:grpSpPr>
          <p:sp>
            <p:nvSpPr>
              <p:cNvPr id="1548" name="Rectángulo"/>
              <p:cNvSpPr/>
              <p:nvPr/>
            </p:nvSpPr>
            <p:spPr>
              <a:xfrm>
                <a:off x="-2" y="-1"/>
                <a:ext cx="360878" cy="406813"/>
              </a:xfrm>
              <a:prstGeom prst="rect">
                <a:avLst/>
              </a:prstGeom>
              <a:solidFill>
                <a:srgbClr val="00929B"/>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49"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0</a:t>
                </a:r>
                <a:endParaRPr sz="300"/>
              </a:p>
              <a:p>
                <a:pPr algn="ctr" defTabSz="412750">
                  <a:lnSpc>
                    <a:spcPct val="90000"/>
                  </a:lnSpc>
                  <a:defRPr sz="700">
                    <a:solidFill>
                      <a:srgbClr val="FFFFFF"/>
                    </a:solidFill>
                    <a:latin typeface="+mn-lt"/>
                    <a:ea typeface="+mn-ea"/>
                    <a:cs typeface="+mn-cs"/>
                    <a:sym typeface="Ubuntu"/>
                  </a:defRPr>
                </a:pPr>
                <a:r>
                  <a:t>146</a:t>
                </a:r>
                <a:endParaRPr sz="300"/>
              </a:p>
              <a:p>
                <a:pPr algn="ctr" defTabSz="412750">
                  <a:lnSpc>
                    <a:spcPct val="90000"/>
                  </a:lnSpc>
                  <a:defRPr sz="700">
                    <a:solidFill>
                      <a:srgbClr val="FFFFFF"/>
                    </a:solidFill>
                    <a:latin typeface="+mn-lt"/>
                    <a:ea typeface="+mn-ea"/>
                    <a:cs typeface="+mn-cs"/>
                    <a:sym typeface="Ubuntu"/>
                  </a:defRPr>
                </a:pPr>
                <a:r>
                  <a:t>155</a:t>
                </a:r>
              </a:p>
            </p:txBody>
          </p:sp>
        </p:grpSp>
        <p:grpSp>
          <p:nvGrpSpPr>
            <p:cNvPr id="1553" name="Forme libre : forme 53"/>
            <p:cNvGrpSpPr/>
            <p:nvPr/>
          </p:nvGrpSpPr>
          <p:grpSpPr>
            <a:xfrm>
              <a:off x="367686" y="832544"/>
              <a:ext cx="360878" cy="406812"/>
              <a:chOff x="-1" y="-1"/>
              <a:chExt cx="360877" cy="406811"/>
            </a:xfrm>
          </p:grpSpPr>
          <p:sp>
            <p:nvSpPr>
              <p:cNvPr id="1551" name="Rectángulo"/>
              <p:cNvSpPr/>
              <p:nvPr/>
            </p:nvSpPr>
            <p:spPr>
              <a:xfrm>
                <a:off x="-2" y="-2"/>
                <a:ext cx="360878" cy="406813"/>
              </a:xfrm>
              <a:prstGeom prst="rect">
                <a:avLst/>
              </a:prstGeom>
              <a:solidFill>
                <a:srgbClr val="00BFBF"/>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52"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0</a:t>
                </a:r>
                <a:endParaRPr sz="300"/>
              </a:p>
              <a:p>
                <a:pPr algn="ctr" defTabSz="412750">
                  <a:lnSpc>
                    <a:spcPct val="90000"/>
                  </a:lnSpc>
                  <a:defRPr sz="700">
                    <a:latin typeface="+mn-lt"/>
                    <a:ea typeface="+mn-ea"/>
                    <a:cs typeface="+mn-cs"/>
                    <a:sym typeface="Ubuntu"/>
                  </a:defRPr>
                </a:pPr>
                <a:r>
                  <a:t>191</a:t>
                </a:r>
                <a:endParaRPr sz="300"/>
              </a:p>
              <a:p>
                <a:pPr algn="ctr" defTabSz="412750">
                  <a:lnSpc>
                    <a:spcPct val="90000"/>
                  </a:lnSpc>
                  <a:defRPr sz="700">
                    <a:latin typeface="+mn-lt"/>
                    <a:ea typeface="+mn-ea"/>
                    <a:cs typeface="+mn-cs"/>
                    <a:sym typeface="Ubuntu"/>
                  </a:defRPr>
                </a:pPr>
                <a:r>
                  <a:t>191</a:t>
                </a:r>
              </a:p>
            </p:txBody>
          </p:sp>
        </p:grpSp>
        <p:grpSp>
          <p:nvGrpSpPr>
            <p:cNvPr id="1556" name="Forme libre : forme 54"/>
            <p:cNvGrpSpPr/>
            <p:nvPr/>
          </p:nvGrpSpPr>
          <p:grpSpPr>
            <a:xfrm>
              <a:off x="367686" y="419545"/>
              <a:ext cx="360878" cy="406813"/>
              <a:chOff x="-1" y="0"/>
              <a:chExt cx="360877" cy="406811"/>
            </a:xfrm>
          </p:grpSpPr>
          <p:sp>
            <p:nvSpPr>
              <p:cNvPr id="1554" name="Rectángulo"/>
              <p:cNvSpPr/>
              <p:nvPr/>
            </p:nvSpPr>
            <p:spPr>
              <a:xfrm>
                <a:off x="-2" y="-1"/>
                <a:ext cx="360878" cy="406813"/>
              </a:xfrm>
              <a:prstGeom prst="rect">
                <a:avLst/>
              </a:prstGeom>
              <a:solidFill>
                <a:srgbClr val="00D5D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55"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0</a:t>
                </a:r>
                <a:endParaRPr sz="300"/>
              </a:p>
              <a:p>
                <a:pPr algn="ctr" defTabSz="412750">
                  <a:lnSpc>
                    <a:spcPct val="90000"/>
                  </a:lnSpc>
                  <a:defRPr sz="700">
                    <a:latin typeface="+mn-lt"/>
                    <a:ea typeface="+mn-ea"/>
                    <a:cs typeface="+mn-cs"/>
                    <a:sym typeface="Ubuntu"/>
                  </a:defRPr>
                </a:pPr>
                <a:r>
                  <a:t>213</a:t>
                </a:r>
                <a:endParaRPr sz="300"/>
              </a:p>
              <a:p>
                <a:pPr algn="ctr" defTabSz="412750">
                  <a:lnSpc>
                    <a:spcPct val="90000"/>
                  </a:lnSpc>
                  <a:defRPr sz="700">
                    <a:latin typeface="+mn-lt"/>
                    <a:ea typeface="+mn-ea"/>
                    <a:cs typeface="+mn-cs"/>
                    <a:sym typeface="Ubuntu"/>
                  </a:defRPr>
                </a:pPr>
                <a:r>
                  <a:t>208</a:t>
                </a:r>
              </a:p>
            </p:txBody>
          </p:sp>
        </p:grpSp>
        <p:grpSp>
          <p:nvGrpSpPr>
            <p:cNvPr id="1559" name="Forme libre : forme 55"/>
            <p:cNvGrpSpPr/>
            <p:nvPr/>
          </p:nvGrpSpPr>
          <p:grpSpPr>
            <a:xfrm>
              <a:off x="367686" y="6545"/>
              <a:ext cx="360878" cy="406813"/>
              <a:chOff x="-1" y="0"/>
              <a:chExt cx="360877" cy="406811"/>
            </a:xfrm>
          </p:grpSpPr>
          <p:sp>
            <p:nvSpPr>
              <p:cNvPr id="1557" name="Rectángulo"/>
              <p:cNvSpPr/>
              <p:nvPr/>
            </p:nvSpPr>
            <p:spPr>
              <a:xfrm>
                <a:off x="-2" y="-1"/>
                <a:ext cx="360878" cy="406813"/>
              </a:xfrm>
              <a:prstGeom prst="rect">
                <a:avLst/>
              </a:prstGeom>
              <a:solidFill>
                <a:srgbClr val="00E6E3"/>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58"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0</a:t>
                </a:r>
                <a:endParaRPr sz="300"/>
              </a:p>
              <a:p>
                <a:pPr algn="ctr" defTabSz="412750">
                  <a:lnSpc>
                    <a:spcPct val="90000"/>
                  </a:lnSpc>
                  <a:defRPr sz="700">
                    <a:latin typeface="+mn-lt"/>
                    <a:ea typeface="+mn-ea"/>
                    <a:cs typeface="+mn-cs"/>
                    <a:sym typeface="Ubuntu"/>
                  </a:defRPr>
                </a:pPr>
                <a:r>
                  <a:t>230</a:t>
                </a:r>
                <a:endParaRPr sz="300"/>
              </a:p>
              <a:p>
                <a:pPr algn="ctr" defTabSz="412750">
                  <a:lnSpc>
                    <a:spcPct val="90000"/>
                  </a:lnSpc>
                  <a:defRPr sz="700">
                    <a:latin typeface="+mn-lt"/>
                    <a:ea typeface="+mn-ea"/>
                    <a:cs typeface="+mn-cs"/>
                    <a:sym typeface="Ubuntu"/>
                  </a:defRPr>
                </a:pPr>
                <a:r>
                  <a:t>227</a:t>
                </a:r>
              </a:p>
            </p:txBody>
          </p:sp>
        </p:grpSp>
      </p:grpSp>
      <p:sp>
        <p:nvSpPr>
          <p:cNvPr id="1561" name="Picture 6"/>
          <p:cNvSpPr>
            <a:spLocks noGrp="1"/>
          </p:cNvSpPr>
          <p:nvPr>
            <p:ph type="pic" idx="13"/>
          </p:nvPr>
        </p:nvSpPr>
        <p:spPr>
          <a:xfrm>
            <a:off x="0" y="944"/>
            <a:ext cx="12192000" cy="6860032"/>
          </a:xfrm>
          <a:prstGeom prst="rect">
            <a:avLst/>
          </a:prstGeom>
        </p:spPr>
        <p:txBody>
          <a:bodyPr lIns="91439" tIns="45719" rIns="91439" bIns="45719">
            <a:noAutofit/>
          </a:bodyPr>
          <a:lstStyle/>
          <a:p>
            <a:endParaRPr/>
          </a:p>
        </p:txBody>
      </p:sp>
      <p:sp>
        <p:nvSpPr>
          <p:cNvPr id="1562" name="Nivel de texto 1…"/>
          <p:cNvSpPr>
            <a:spLocks noGrp="1"/>
          </p:cNvSpPr>
          <p:nvPr>
            <p:ph type="body" sz="half" idx="1"/>
          </p:nvPr>
        </p:nvSpPr>
        <p:spPr>
          <a:xfrm>
            <a:off x="2679031" y="-3"/>
            <a:ext cx="4562281" cy="6858004"/>
          </a:xfrm>
          <a:prstGeom prst="rect">
            <a:avLst/>
          </a:prstGeom>
          <a:solidFill>
            <a:schemeClr val="accent4"/>
          </a:solidFill>
        </p:spPr>
        <p:txBody>
          <a:bodyPr lIns="22859" tIns="22859" rIns="22859" bIns="22859" anchor="ctr"/>
          <a:lstStyle>
            <a:lvl3pPr marL="585789"/>
            <a:lvl4pPr marL="977900"/>
            <a:lvl5pPr marL="1333500"/>
          </a:lstStyle>
          <a:p>
            <a:r>
              <a:t>Nivel de texto 1</a:t>
            </a:r>
          </a:p>
          <a:p>
            <a:pPr lvl="1"/>
            <a:r>
              <a:t>Nivel de texto 2</a:t>
            </a:r>
          </a:p>
          <a:p>
            <a:pPr lvl="2"/>
            <a:r>
              <a:t>Nivel de texto 3</a:t>
            </a:r>
          </a:p>
          <a:p>
            <a:pPr lvl="3"/>
            <a:r>
              <a:t>Nivel de texto 4</a:t>
            </a:r>
          </a:p>
          <a:p>
            <a:pPr lvl="4"/>
            <a:r>
              <a:t>Nivel de texto 5</a:t>
            </a:r>
          </a:p>
        </p:txBody>
      </p:sp>
      <p:sp>
        <p:nvSpPr>
          <p:cNvPr id="1563" name="Texto del título"/>
          <p:cNvSpPr>
            <a:spLocks noGrp="1"/>
          </p:cNvSpPr>
          <p:nvPr>
            <p:ph type="title"/>
          </p:nvPr>
        </p:nvSpPr>
        <p:spPr>
          <a:xfrm>
            <a:off x="3125940" y="3287890"/>
            <a:ext cx="3641582" cy="1176136"/>
          </a:xfrm>
          <a:prstGeom prst="rect">
            <a:avLst/>
          </a:prstGeom>
        </p:spPr>
        <p:txBody>
          <a:bodyPr anchor="t"/>
          <a:lstStyle>
            <a:lvl1pPr algn="ctr">
              <a:lnSpc>
                <a:spcPct val="100000"/>
              </a:lnSpc>
              <a:defRPr sz="2400">
                <a:solidFill>
                  <a:srgbClr val="FFFFFF"/>
                </a:solidFill>
                <a:latin typeface="+mn-lt"/>
                <a:ea typeface="+mn-ea"/>
                <a:cs typeface="+mn-cs"/>
                <a:sym typeface="Ubuntu"/>
              </a:defRPr>
            </a:lvl1pPr>
          </a:lstStyle>
          <a:p>
            <a:r>
              <a:t>Texto del título</a:t>
            </a:r>
          </a:p>
        </p:txBody>
      </p:sp>
      <p:grpSp>
        <p:nvGrpSpPr>
          <p:cNvPr id="1566" name="Group 37"/>
          <p:cNvGrpSpPr/>
          <p:nvPr/>
        </p:nvGrpSpPr>
        <p:grpSpPr>
          <a:xfrm>
            <a:off x="11559743" y="210922"/>
            <a:ext cx="410681" cy="381236"/>
            <a:chOff x="-1" y="0"/>
            <a:chExt cx="410679" cy="381235"/>
          </a:xfrm>
        </p:grpSpPr>
        <p:sp>
          <p:nvSpPr>
            <p:cNvPr id="1564" name="Freeform 320"/>
            <p:cNvSpPr/>
            <p:nvPr/>
          </p:nvSpPr>
          <p:spPr>
            <a:xfrm>
              <a:off x="-2" y="-1"/>
              <a:ext cx="403605" cy="345844"/>
            </a:xfrm>
            <a:custGeom>
              <a:avLst/>
              <a:gdLst/>
              <a:ahLst/>
              <a:cxnLst>
                <a:cxn ang="0">
                  <a:pos x="wd2" y="hd2"/>
                </a:cxn>
                <a:cxn ang="5400000">
                  <a:pos x="wd2" y="hd2"/>
                </a:cxn>
                <a:cxn ang="10800000">
                  <a:pos x="wd2" y="hd2"/>
                </a:cxn>
                <a:cxn ang="16200000">
                  <a:pos x="wd2" y="hd2"/>
                </a:cxn>
              </a:cxnLst>
              <a:rect l="0" t="0" r="r" b="b"/>
              <a:pathLst>
                <a:path w="21600" h="21386" extrusionOk="0">
                  <a:moveTo>
                    <a:pt x="17603" y="9333"/>
                  </a:moveTo>
                  <a:cubicBezTo>
                    <a:pt x="16142" y="9689"/>
                    <a:pt x="15066" y="11111"/>
                    <a:pt x="14298" y="12533"/>
                  </a:cubicBezTo>
                  <a:cubicBezTo>
                    <a:pt x="13452" y="14133"/>
                    <a:pt x="12760" y="15733"/>
                    <a:pt x="11838" y="17244"/>
                  </a:cubicBezTo>
                  <a:cubicBezTo>
                    <a:pt x="10992" y="18756"/>
                    <a:pt x="9993" y="20000"/>
                    <a:pt x="8609" y="20711"/>
                  </a:cubicBezTo>
                  <a:cubicBezTo>
                    <a:pt x="7149" y="21511"/>
                    <a:pt x="5535" y="21600"/>
                    <a:pt x="4074" y="20978"/>
                  </a:cubicBezTo>
                  <a:cubicBezTo>
                    <a:pt x="1614" y="19911"/>
                    <a:pt x="0" y="17067"/>
                    <a:pt x="0" y="14133"/>
                  </a:cubicBezTo>
                  <a:cubicBezTo>
                    <a:pt x="0" y="6400"/>
                    <a:pt x="9147" y="3733"/>
                    <a:pt x="11761" y="0"/>
                  </a:cubicBezTo>
                  <a:cubicBezTo>
                    <a:pt x="11761" y="0"/>
                    <a:pt x="11761" y="0"/>
                    <a:pt x="11761" y="0"/>
                  </a:cubicBezTo>
                  <a:cubicBezTo>
                    <a:pt x="11915" y="89"/>
                    <a:pt x="12145" y="178"/>
                    <a:pt x="12299" y="267"/>
                  </a:cubicBezTo>
                  <a:cubicBezTo>
                    <a:pt x="14451" y="1333"/>
                    <a:pt x="16450" y="2667"/>
                    <a:pt x="18218" y="4533"/>
                  </a:cubicBezTo>
                  <a:cubicBezTo>
                    <a:pt x="19832" y="6222"/>
                    <a:pt x="20985" y="8178"/>
                    <a:pt x="21600" y="10489"/>
                  </a:cubicBezTo>
                  <a:cubicBezTo>
                    <a:pt x="20601" y="9333"/>
                    <a:pt x="18986" y="8889"/>
                    <a:pt x="17603" y="9333"/>
                  </a:cubicBezTo>
                </a:path>
              </a:pathLst>
            </a:custGeom>
            <a:solidFill>
              <a:srgbClr val="FFFFFF"/>
            </a:solidFill>
            <a:ln w="12700" cap="flat">
              <a:noFill/>
              <a:miter lim="400000"/>
            </a:ln>
            <a:effectLst/>
          </p:spPr>
          <p:txBody>
            <a:bodyPr wrap="square" lIns="45710" tIns="45710" rIns="45710" bIns="45710" numCol="1" anchor="t">
              <a:normAutofit fontScale="92500" lnSpcReduction="20000"/>
            </a:bodyPr>
            <a:lstStyle/>
            <a:p>
              <a:pPr algn="ctr" defTabSz="165100">
                <a:defRPr sz="2000">
                  <a:latin typeface="+mn-lt"/>
                  <a:ea typeface="+mn-ea"/>
                  <a:cs typeface="+mn-cs"/>
                  <a:sym typeface="Ubuntu"/>
                </a:defRPr>
              </a:pPr>
              <a:endParaRPr/>
            </a:p>
          </p:txBody>
        </p:sp>
        <p:sp>
          <p:nvSpPr>
            <p:cNvPr id="1565" name="Freeform 321"/>
            <p:cNvSpPr/>
            <p:nvPr/>
          </p:nvSpPr>
          <p:spPr>
            <a:xfrm>
              <a:off x="143761" y="163688"/>
              <a:ext cx="266918" cy="217547"/>
            </a:xfrm>
            <a:custGeom>
              <a:avLst/>
              <a:gdLst/>
              <a:ahLst/>
              <a:cxnLst>
                <a:cxn ang="0">
                  <a:pos x="wd2" y="hd2"/>
                </a:cxn>
                <a:cxn ang="5400000">
                  <a:pos x="wd2" y="hd2"/>
                </a:cxn>
                <a:cxn ang="10800000">
                  <a:pos x="wd2" y="hd2"/>
                </a:cxn>
                <a:cxn ang="16200000">
                  <a:pos x="wd2" y="hd2"/>
                </a:cxn>
              </a:cxnLst>
              <a:rect l="0" t="0" r="r" b="b"/>
              <a:pathLst>
                <a:path w="21399" h="21369" extrusionOk="0">
                  <a:moveTo>
                    <a:pt x="21026" y="8484"/>
                  </a:moveTo>
                  <a:cubicBezTo>
                    <a:pt x="20336" y="11307"/>
                    <a:pt x="18383" y="13566"/>
                    <a:pt x="16085" y="14413"/>
                  </a:cubicBezTo>
                  <a:cubicBezTo>
                    <a:pt x="13443" y="15260"/>
                    <a:pt x="10800" y="14272"/>
                    <a:pt x="9077" y="11731"/>
                  </a:cubicBezTo>
                  <a:cubicBezTo>
                    <a:pt x="9191" y="15119"/>
                    <a:pt x="11374" y="17378"/>
                    <a:pt x="14132" y="17378"/>
                  </a:cubicBezTo>
                  <a:cubicBezTo>
                    <a:pt x="12409" y="19496"/>
                    <a:pt x="9881" y="20484"/>
                    <a:pt x="7468" y="20907"/>
                  </a:cubicBezTo>
                  <a:cubicBezTo>
                    <a:pt x="6204" y="21190"/>
                    <a:pt x="4826" y="21472"/>
                    <a:pt x="3562" y="21331"/>
                  </a:cubicBezTo>
                  <a:cubicBezTo>
                    <a:pt x="2413" y="21331"/>
                    <a:pt x="1034" y="21048"/>
                    <a:pt x="0" y="20201"/>
                  </a:cubicBezTo>
                  <a:cubicBezTo>
                    <a:pt x="2183" y="19496"/>
                    <a:pt x="4021" y="17943"/>
                    <a:pt x="5515" y="15966"/>
                  </a:cubicBezTo>
                  <a:cubicBezTo>
                    <a:pt x="6894" y="14131"/>
                    <a:pt x="7928" y="12154"/>
                    <a:pt x="8847" y="10037"/>
                  </a:cubicBezTo>
                  <a:cubicBezTo>
                    <a:pt x="9766" y="7778"/>
                    <a:pt x="10570" y="5378"/>
                    <a:pt x="11834" y="3401"/>
                  </a:cubicBezTo>
                  <a:cubicBezTo>
                    <a:pt x="12868" y="1566"/>
                    <a:pt x="14247" y="154"/>
                    <a:pt x="16085" y="13"/>
                  </a:cubicBezTo>
                  <a:cubicBezTo>
                    <a:pt x="18038" y="-128"/>
                    <a:pt x="19991" y="860"/>
                    <a:pt x="20911" y="2978"/>
                  </a:cubicBezTo>
                  <a:cubicBezTo>
                    <a:pt x="21600" y="4813"/>
                    <a:pt x="21485" y="6648"/>
                    <a:pt x="21026" y="8484"/>
                  </a:cubicBezTo>
                </a:path>
              </a:pathLst>
            </a:custGeom>
            <a:solidFill>
              <a:srgbClr val="FFFFFF"/>
            </a:solidFill>
            <a:ln w="12700" cap="flat">
              <a:noFill/>
              <a:miter lim="400000"/>
            </a:ln>
            <a:effectLst/>
          </p:spPr>
          <p:txBody>
            <a:bodyPr wrap="square" lIns="45710" tIns="45710" rIns="45710" bIns="45710" numCol="1" anchor="t">
              <a:normAutofit fontScale="47500" lnSpcReduction="20000"/>
            </a:bodyPr>
            <a:lstStyle/>
            <a:p>
              <a:pPr algn="ctr" defTabSz="165100">
                <a:defRPr sz="2000">
                  <a:latin typeface="+mn-lt"/>
                  <a:ea typeface="+mn-ea"/>
                  <a:cs typeface="+mn-cs"/>
                  <a:sym typeface="Ubuntu"/>
                </a:defRPr>
              </a:pPr>
              <a:endParaRPr/>
            </a:p>
          </p:txBody>
        </p:sp>
      </p:grpSp>
      <p:sp>
        <p:nvSpPr>
          <p:cNvPr id="1567" name="Número de diapositiva"/>
          <p:cNvSpPr>
            <a:spLocks noGrp="1"/>
          </p:cNvSpPr>
          <p:nvPr>
            <p:ph type="sldNum" sz="quarter" idx="2"/>
          </p:nvPr>
        </p:nvSpPr>
        <p:spPr>
          <a:xfrm>
            <a:off x="8507277" y="6253074"/>
            <a:ext cx="230326" cy="206552"/>
          </a:xfrm>
          <a:prstGeom prst="rect">
            <a:avLst/>
          </a:prstGeom>
        </p:spPr>
        <p:txBody>
          <a:bodyPr lIns="22859" tIns="22859" rIns="22859" bIns="22859" anchor="ctr"/>
          <a:lstStyle>
            <a:lvl1pPr defTabSz="412750">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Final Slide 1">
    <p:bg>
      <p:bgPr>
        <a:solidFill>
          <a:schemeClr val="accent4"/>
        </a:solidFill>
        <a:effectLst/>
      </p:bgPr>
    </p:bg>
    <p:spTree>
      <p:nvGrpSpPr>
        <p:cNvPr id="1" name=""/>
        <p:cNvGrpSpPr/>
        <p:nvPr/>
      </p:nvGrpSpPr>
      <p:grpSpPr>
        <a:xfrm>
          <a:off x="0" y="0"/>
          <a:ext cx="0" cy="0"/>
          <a:chOff x="0" y="0"/>
          <a:chExt cx="0" cy="0"/>
        </a:xfrm>
      </p:grpSpPr>
      <p:pic>
        <p:nvPicPr>
          <p:cNvPr id="1585" name="Picture 2" descr="Picture 2">
            <a:hlinkClick r:id="rId2"/>
          </p:cNvPr>
          <p:cNvPicPr>
            <a:picLocks noChangeAspect="1"/>
          </p:cNvPicPr>
          <p:nvPr/>
        </p:nvPicPr>
        <p:blipFill>
          <a:blip r:embed="rId3"/>
          <a:stretch>
            <a:fillRect/>
          </a:stretch>
        </p:blipFill>
        <p:spPr>
          <a:xfrm>
            <a:off x="810097" y="4968013"/>
            <a:ext cx="333200" cy="333200"/>
          </a:xfrm>
          <a:prstGeom prst="rect">
            <a:avLst/>
          </a:prstGeom>
          <a:ln w="12700">
            <a:miter lim="400000"/>
          </a:ln>
        </p:spPr>
      </p:pic>
      <p:pic>
        <p:nvPicPr>
          <p:cNvPr id="1586" name="Picture 4" descr="Picture 4">
            <a:hlinkClick r:id="rId4"/>
          </p:cNvPr>
          <p:cNvPicPr>
            <a:picLocks noChangeAspect="1"/>
          </p:cNvPicPr>
          <p:nvPr/>
        </p:nvPicPr>
        <p:blipFill>
          <a:blip r:embed="rId5"/>
          <a:stretch>
            <a:fillRect/>
          </a:stretch>
        </p:blipFill>
        <p:spPr>
          <a:xfrm>
            <a:off x="1193472" y="4968013"/>
            <a:ext cx="333200" cy="333200"/>
          </a:xfrm>
          <a:prstGeom prst="rect">
            <a:avLst/>
          </a:prstGeom>
          <a:ln w="12700">
            <a:miter lim="400000"/>
          </a:ln>
        </p:spPr>
      </p:pic>
      <p:pic>
        <p:nvPicPr>
          <p:cNvPr id="1587" name="Picture 5" descr="Picture 5">
            <a:hlinkClick r:id="rId6"/>
          </p:cNvPr>
          <p:cNvPicPr>
            <a:picLocks noChangeAspect="1"/>
          </p:cNvPicPr>
          <p:nvPr/>
        </p:nvPicPr>
        <p:blipFill>
          <a:blip r:embed="rId7"/>
          <a:stretch>
            <a:fillRect/>
          </a:stretch>
        </p:blipFill>
        <p:spPr>
          <a:xfrm>
            <a:off x="1576851" y="4968013"/>
            <a:ext cx="333200" cy="333200"/>
          </a:xfrm>
          <a:prstGeom prst="rect">
            <a:avLst/>
          </a:prstGeom>
          <a:ln w="12700">
            <a:miter lim="400000"/>
          </a:ln>
        </p:spPr>
      </p:pic>
      <p:pic>
        <p:nvPicPr>
          <p:cNvPr id="1588" name="Picture 6" descr="Picture 6">
            <a:hlinkClick r:id="rId8"/>
          </p:cNvPr>
          <p:cNvPicPr>
            <a:picLocks noChangeAspect="1"/>
          </p:cNvPicPr>
          <p:nvPr/>
        </p:nvPicPr>
        <p:blipFill>
          <a:blip r:embed="rId9"/>
          <a:stretch>
            <a:fillRect/>
          </a:stretch>
        </p:blipFill>
        <p:spPr>
          <a:xfrm>
            <a:off x="1960227" y="4968013"/>
            <a:ext cx="333200" cy="333200"/>
          </a:xfrm>
          <a:prstGeom prst="rect">
            <a:avLst/>
          </a:prstGeom>
          <a:ln w="12700">
            <a:miter lim="400000"/>
          </a:ln>
        </p:spPr>
      </p:pic>
      <p:pic>
        <p:nvPicPr>
          <p:cNvPr id="1589" name="Picture 7" descr="Picture 7">
            <a:hlinkClick r:id="rId10"/>
          </p:cNvPr>
          <p:cNvPicPr>
            <a:picLocks noChangeAspect="1"/>
          </p:cNvPicPr>
          <p:nvPr/>
        </p:nvPicPr>
        <p:blipFill>
          <a:blip r:embed="rId11"/>
          <a:stretch>
            <a:fillRect/>
          </a:stretch>
        </p:blipFill>
        <p:spPr>
          <a:xfrm>
            <a:off x="426719" y="4968013"/>
            <a:ext cx="333200" cy="333200"/>
          </a:xfrm>
          <a:prstGeom prst="rect">
            <a:avLst/>
          </a:prstGeom>
          <a:ln w="12700">
            <a:miter lim="400000"/>
          </a:ln>
        </p:spPr>
      </p:pic>
      <p:sp>
        <p:nvSpPr>
          <p:cNvPr id="1590" name="Rectangle 22"/>
          <p:cNvSpPr/>
          <p:nvPr/>
        </p:nvSpPr>
        <p:spPr>
          <a:xfrm>
            <a:off x="426716" y="5831787"/>
            <a:ext cx="3293024" cy="3785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gn="ctr" defTabSz="412750">
              <a:spcBef>
                <a:spcPts val="600"/>
              </a:spcBef>
              <a:defRPr sz="700">
                <a:solidFill>
                  <a:srgbClr val="FFFFFF"/>
                </a:solidFill>
                <a:latin typeface="+mn-lt"/>
                <a:ea typeface="+mn-ea"/>
                <a:cs typeface="+mn-cs"/>
                <a:sym typeface="Ubuntu"/>
              </a:defRPr>
            </a:pPr>
            <a:r>
              <a:t>This presentation contains information that may be privileged or confidential and is the property of the Capgemini Group.</a:t>
            </a:r>
            <a:endParaRPr sz="300"/>
          </a:p>
          <a:p>
            <a:pPr algn="ctr" defTabSz="412750">
              <a:spcBef>
                <a:spcPts val="600"/>
              </a:spcBef>
              <a:defRPr sz="700">
                <a:solidFill>
                  <a:srgbClr val="FFFFFF"/>
                </a:solidFill>
                <a:latin typeface="+mn-lt"/>
                <a:ea typeface="+mn-ea"/>
                <a:cs typeface="+mn-cs"/>
                <a:sym typeface="Ubuntu"/>
              </a:defRPr>
            </a:pPr>
            <a:r>
              <a:t>Copyright © 2021 Capgemini. All rights reserved.</a:t>
            </a:r>
          </a:p>
        </p:txBody>
      </p:sp>
      <p:pic>
        <p:nvPicPr>
          <p:cNvPr id="1591" name="Image 27" descr="Image 27"/>
          <p:cNvPicPr>
            <a:picLocks noChangeAspect="1"/>
          </p:cNvPicPr>
          <p:nvPr/>
        </p:nvPicPr>
        <p:blipFill>
          <a:blip r:embed="rId12"/>
          <a:stretch>
            <a:fillRect/>
          </a:stretch>
        </p:blipFill>
        <p:spPr>
          <a:xfrm rot="12608368" flipH="1">
            <a:off x="3661090" y="-1184329"/>
            <a:ext cx="10604303" cy="7497658"/>
          </a:xfrm>
          <a:prstGeom prst="rect">
            <a:avLst/>
          </a:prstGeom>
          <a:ln w="12700">
            <a:miter lim="400000"/>
          </a:ln>
        </p:spPr>
      </p:pic>
      <p:sp>
        <p:nvSpPr>
          <p:cNvPr id="1592" name="Rectangle 13"/>
          <p:cNvSpPr/>
          <p:nvPr/>
        </p:nvSpPr>
        <p:spPr>
          <a:xfrm>
            <a:off x="6536183" y="3318393"/>
            <a:ext cx="4638219" cy="1139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just" defTabSz="412750">
              <a:defRPr sz="900">
                <a:solidFill>
                  <a:srgbClr val="FFFFFF"/>
                </a:solidFill>
                <a:latin typeface="+mn-lt"/>
                <a:ea typeface="+mn-ea"/>
                <a:cs typeface="+mn-cs"/>
                <a:sym typeface="Ubuntu"/>
              </a:defRPr>
            </a:lvl1pPr>
          </a:lstStyle>
          <a:p>
            <a: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p>
        </p:txBody>
      </p:sp>
      <p:sp>
        <p:nvSpPr>
          <p:cNvPr id="1593" name="Rectangle 14"/>
          <p:cNvSpPr/>
          <p:nvPr/>
        </p:nvSpPr>
        <p:spPr>
          <a:xfrm>
            <a:off x="6536183" y="2939130"/>
            <a:ext cx="2219966" cy="1352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defTabSz="412750">
              <a:lnSpc>
                <a:spcPts val="1000"/>
              </a:lnSpc>
              <a:defRPr sz="1400">
                <a:solidFill>
                  <a:srgbClr val="FFFFFF"/>
                </a:solidFill>
                <a:latin typeface="+mn-lt"/>
                <a:ea typeface="+mn-ea"/>
                <a:cs typeface="+mn-cs"/>
                <a:sym typeface="Ubuntu"/>
              </a:defRPr>
            </a:lvl1pPr>
          </a:lstStyle>
          <a:p>
            <a:r>
              <a:t>About Capgemini</a:t>
            </a:r>
          </a:p>
        </p:txBody>
      </p:sp>
      <p:sp>
        <p:nvSpPr>
          <p:cNvPr id="1594" name="Rectangle 15"/>
          <p:cNvSpPr/>
          <p:nvPr/>
        </p:nvSpPr>
        <p:spPr>
          <a:xfrm>
            <a:off x="6536183" y="4893914"/>
            <a:ext cx="4345180" cy="145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ctr" defTabSz="412750">
              <a:lnSpc>
                <a:spcPts val="1200"/>
              </a:lnSpc>
              <a:defRPr sz="900">
                <a:solidFill>
                  <a:srgbClr val="FFFFFF"/>
                </a:solidFill>
                <a:latin typeface="+mn-lt"/>
                <a:ea typeface="+mn-ea"/>
                <a:cs typeface="+mn-cs"/>
                <a:sym typeface="Ubuntu"/>
              </a:defRPr>
            </a:pPr>
            <a:r>
              <a:t>Get the Future You Want | </a:t>
            </a:r>
            <a:r>
              <a:rPr sz="1000">
                <a:solidFill>
                  <a:schemeClr val="accent2"/>
                </a:solidFill>
              </a:rPr>
              <a:t>www.capgemini.com</a:t>
            </a:r>
          </a:p>
        </p:txBody>
      </p:sp>
      <p:pic>
        <p:nvPicPr>
          <p:cNvPr id="1595" name="Image 12" descr="Image 12"/>
          <p:cNvPicPr>
            <a:picLocks noChangeAspect="1"/>
          </p:cNvPicPr>
          <p:nvPr/>
        </p:nvPicPr>
        <p:blipFill>
          <a:blip r:embed="rId13"/>
          <a:stretch>
            <a:fillRect/>
          </a:stretch>
        </p:blipFill>
        <p:spPr>
          <a:xfrm>
            <a:off x="14669" y="622130"/>
            <a:ext cx="3024000" cy="1226178"/>
          </a:xfrm>
          <a:prstGeom prst="rect">
            <a:avLst/>
          </a:prstGeom>
          <a:ln w="12700">
            <a:miter lim="400000"/>
          </a:ln>
        </p:spPr>
      </p:pic>
      <p:sp>
        <p:nvSpPr>
          <p:cNvPr id="1596" name="Número de diapositiva"/>
          <p:cNvSpPr>
            <a:spLocks noGrp="1"/>
          </p:cNvSpPr>
          <p:nvPr>
            <p:ph type="sldNum" sz="quarter" idx="2"/>
          </p:nvPr>
        </p:nvSpPr>
        <p:spPr>
          <a:xfrm>
            <a:off x="8507277" y="6253074"/>
            <a:ext cx="230326" cy="206552"/>
          </a:xfrm>
          <a:prstGeom prst="rect">
            <a:avLst/>
          </a:prstGeom>
        </p:spPr>
        <p:txBody>
          <a:bodyPr lIns="22859" tIns="22859" rIns="22859" bIns="22859" anchor="ctr"/>
          <a:lstStyle>
            <a:lvl1pPr defTabSz="412750">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301" name="Picture Placeholder 12"/>
          <p:cNvSpPr>
            <a:spLocks noGrp="1"/>
          </p:cNvSpPr>
          <p:nvPr>
            <p:ph type="pic" idx="13"/>
          </p:nvPr>
        </p:nvSpPr>
        <p:spPr>
          <a:xfrm>
            <a:off x="5128004" y="0"/>
            <a:ext cx="7063997" cy="6858000"/>
          </a:xfrm>
          <a:prstGeom prst="rect">
            <a:avLst/>
          </a:prstGeom>
        </p:spPr>
        <p:txBody>
          <a:bodyPr lIns="91439" tIns="45719" rIns="91439" bIns="45719">
            <a:noAutofit/>
          </a:bodyPr>
          <a:lstStyle/>
          <a:p>
            <a:endParaRPr/>
          </a:p>
        </p:txBody>
      </p:sp>
      <p:sp>
        <p:nvSpPr>
          <p:cNvPr id="302" name="Nivel de texto 1…"/>
          <p:cNvSpPr>
            <a:spLocks noGrp="1"/>
          </p:cNvSpPr>
          <p:nvPr>
            <p:ph type="body" sz="quarter" idx="1"/>
          </p:nvPr>
        </p:nvSpPr>
        <p:spPr>
          <a:xfrm>
            <a:off x="359999" y="1368000"/>
            <a:ext cx="4320002" cy="2061000"/>
          </a:xfrm>
          <a:prstGeom prst="rect">
            <a:avLst/>
          </a:prstGeom>
        </p:spPr>
        <p:txBody>
          <a:bodyPr/>
          <a:lstStyle>
            <a:lvl1pPr>
              <a:defRPr sz="1500">
                <a:solidFill>
                  <a:srgbClr val="FFFFFF"/>
                </a:solidFill>
                <a:latin typeface="Ubuntu Light"/>
                <a:ea typeface="Ubuntu Light"/>
                <a:cs typeface="Ubuntu Light"/>
                <a:sym typeface="Ubuntu Light"/>
              </a:defRPr>
            </a:lvl1pPr>
            <a:lvl2pPr>
              <a:defRPr sz="1500">
                <a:solidFill>
                  <a:srgbClr val="FFFFFF"/>
                </a:solidFill>
                <a:latin typeface="Ubuntu Light"/>
                <a:ea typeface="Ubuntu Light"/>
                <a:cs typeface="Ubuntu Light"/>
                <a:sym typeface="Ubuntu Light"/>
              </a:defRPr>
            </a:lvl2pPr>
            <a:lvl3pPr>
              <a:defRPr sz="1500">
                <a:solidFill>
                  <a:srgbClr val="FFFFFF"/>
                </a:solidFill>
                <a:latin typeface="Ubuntu Light"/>
                <a:ea typeface="Ubuntu Light"/>
                <a:cs typeface="Ubuntu Light"/>
                <a:sym typeface="Ubuntu Light"/>
              </a:defRPr>
            </a:lvl3pPr>
            <a:lvl4pPr>
              <a:defRPr sz="1500">
                <a:solidFill>
                  <a:srgbClr val="FFFFFF"/>
                </a:solidFill>
                <a:latin typeface="Ubuntu Light"/>
                <a:ea typeface="Ubuntu Light"/>
                <a:cs typeface="Ubuntu Light"/>
                <a:sym typeface="Ubuntu Light"/>
              </a:defRPr>
            </a:lvl4pPr>
            <a:lvl5pPr>
              <a:defRPr sz="1500">
                <a:solidFill>
                  <a:srgbClr val="FFFFFF"/>
                </a:solidFill>
                <a:latin typeface="Ubuntu Light"/>
                <a:ea typeface="Ubuntu Light"/>
                <a:cs typeface="Ubuntu Light"/>
                <a:sym typeface="Ubuntu Light"/>
              </a:defRPr>
            </a:lvl5pPr>
          </a:lstStyle>
          <a:p>
            <a:r>
              <a:t>Nivel de texto 1</a:t>
            </a:r>
          </a:p>
          <a:p>
            <a:pPr lvl="1"/>
            <a:r>
              <a:t>Nivel de texto 2</a:t>
            </a:r>
          </a:p>
          <a:p>
            <a:pPr lvl="2"/>
            <a:r>
              <a:t>Nivel de texto 3</a:t>
            </a:r>
          </a:p>
          <a:p>
            <a:pPr lvl="3"/>
            <a:r>
              <a:t>Nivel de texto 4</a:t>
            </a:r>
          </a:p>
          <a:p>
            <a:pPr lvl="4"/>
            <a:r>
              <a:t>Nivel de texto 5</a:t>
            </a:r>
          </a:p>
        </p:txBody>
      </p:sp>
      <p:sp>
        <p:nvSpPr>
          <p:cNvPr id="303" name="Text Placeholder 6"/>
          <p:cNvSpPr>
            <a:spLocks noGrp="1"/>
          </p:cNvSpPr>
          <p:nvPr>
            <p:ph type="body" sz="quarter" idx="14"/>
          </p:nvPr>
        </p:nvSpPr>
        <p:spPr>
          <a:xfrm>
            <a:off x="396000" y="3779999"/>
            <a:ext cx="4320000" cy="2026301"/>
          </a:xfrm>
          <a:prstGeom prst="rect">
            <a:avLst/>
          </a:prstGeom>
        </p:spPr>
        <p:txBody>
          <a:bodyPr/>
          <a:lstStyle/>
          <a:p>
            <a:endParaRPr/>
          </a:p>
        </p:txBody>
      </p:sp>
      <p:sp>
        <p:nvSpPr>
          <p:cNvPr id="304" name="Texto del título"/>
          <p:cNvSpPr>
            <a:spLocks noGrp="1"/>
          </p:cNvSpPr>
          <p:nvPr>
            <p:ph type="title"/>
          </p:nvPr>
        </p:nvSpPr>
        <p:spPr>
          <a:xfrm>
            <a:off x="359999" y="36000"/>
            <a:ext cx="10972801" cy="720000"/>
          </a:xfrm>
          <a:prstGeom prst="rect">
            <a:avLst/>
          </a:prstGeom>
        </p:spPr>
        <p:txBody>
          <a:bodyPr/>
          <a:lstStyle>
            <a:lvl1pPr>
              <a:defRPr>
                <a:solidFill>
                  <a:schemeClr val="accent2"/>
                </a:solidFill>
              </a:defRPr>
            </a:lvl1pPr>
          </a:lstStyle>
          <a:p>
            <a:r>
              <a:t>Texto del título</a:t>
            </a:r>
          </a:p>
        </p:txBody>
      </p:sp>
      <p:sp>
        <p:nvSpPr>
          <p:cNvPr id="305"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4_Title and content light Grey">
    <p:bg>
      <p:bgPr>
        <a:solidFill>
          <a:srgbClr val="E3E5E8"/>
        </a:solidFill>
        <a:effectLst/>
      </p:bgPr>
    </p:bg>
    <p:spTree>
      <p:nvGrpSpPr>
        <p:cNvPr id="1" name=""/>
        <p:cNvGrpSpPr/>
        <p:nvPr/>
      </p:nvGrpSpPr>
      <p:grpSpPr>
        <a:xfrm>
          <a:off x="0" y="0"/>
          <a:ext cx="0" cy="0"/>
          <a:chOff x="0" y="0"/>
          <a:chExt cx="0" cy="0"/>
        </a:xfrm>
      </p:grpSpPr>
      <p:grpSp>
        <p:nvGrpSpPr>
          <p:cNvPr id="327" name="Group 2"/>
          <p:cNvGrpSpPr/>
          <p:nvPr/>
        </p:nvGrpSpPr>
        <p:grpSpPr>
          <a:xfrm>
            <a:off x="12295873" y="1635"/>
            <a:ext cx="360032" cy="2069199"/>
            <a:chOff x="-2" y="-2"/>
            <a:chExt cx="360031" cy="2069197"/>
          </a:xfrm>
        </p:grpSpPr>
        <p:grpSp>
          <p:nvGrpSpPr>
            <p:cNvPr id="314" name="Rectangle 10"/>
            <p:cNvGrpSpPr/>
            <p:nvPr/>
          </p:nvGrpSpPr>
          <p:grpSpPr>
            <a:xfrm>
              <a:off x="-3" y="-3"/>
              <a:ext cx="360033" cy="406824"/>
              <a:chOff x="-1" y="-1"/>
              <a:chExt cx="360031" cy="406822"/>
            </a:xfrm>
          </p:grpSpPr>
          <p:sp>
            <p:nvSpPr>
              <p:cNvPr id="312" name="Rectángulo"/>
              <p:cNvSpPr/>
              <p:nvPr/>
            </p:nvSpPr>
            <p:spPr>
              <a:xfrm>
                <a:off x="-2" y="-2"/>
                <a:ext cx="360032" cy="406824"/>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13" name="1…"/>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317" name="Rectangle 11"/>
            <p:cNvGrpSpPr/>
            <p:nvPr/>
          </p:nvGrpSpPr>
          <p:grpSpPr>
            <a:xfrm>
              <a:off x="-3" y="417414"/>
              <a:ext cx="360033" cy="406824"/>
              <a:chOff x="-1" y="-1"/>
              <a:chExt cx="360031" cy="406822"/>
            </a:xfrm>
          </p:grpSpPr>
          <p:sp>
            <p:nvSpPr>
              <p:cNvPr id="315" name="Rectángulo"/>
              <p:cNvSpPr/>
              <p:nvPr/>
            </p:nvSpPr>
            <p:spPr>
              <a:xfrm>
                <a:off x="-2" y="-2"/>
                <a:ext cx="36003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16" name="18…"/>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320" name="Rectangle 12"/>
            <p:cNvGrpSpPr/>
            <p:nvPr/>
          </p:nvGrpSpPr>
          <p:grpSpPr>
            <a:xfrm>
              <a:off x="-3" y="834826"/>
              <a:ext cx="360033" cy="406824"/>
              <a:chOff x="-1" y="-1"/>
              <a:chExt cx="360031" cy="406822"/>
            </a:xfrm>
          </p:grpSpPr>
          <p:sp>
            <p:nvSpPr>
              <p:cNvPr id="318" name="Rectángulo"/>
              <p:cNvSpPr/>
              <p:nvPr/>
            </p:nvSpPr>
            <p:spPr>
              <a:xfrm>
                <a:off x="-2" y="-2"/>
                <a:ext cx="36003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19" name="43…"/>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323" name="Rectangle 13"/>
            <p:cNvGrpSpPr/>
            <p:nvPr/>
          </p:nvGrpSpPr>
          <p:grpSpPr>
            <a:xfrm>
              <a:off x="-3" y="1248249"/>
              <a:ext cx="360033" cy="406824"/>
              <a:chOff x="-1" y="-1"/>
              <a:chExt cx="360031" cy="406822"/>
            </a:xfrm>
          </p:grpSpPr>
          <p:sp>
            <p:nvSpPr>
              <p:cNvPr id="321" name="Rectángulo"/>
              <p:cNvSpPr/>
              <p:nvPr/>
            </p:nvSpPr>
            <p:spPr>
              <a:xfrm>
                <a:off x="-2" y="-2"/>
                <a:ext cx="360032" cy="406824"/>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22" name="39…"/>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326" name="Rectangle 62"/>
            <p:cNvGrpSpPr/>
            <p:nvPr/>
          </p:nvGrpSpPr>
          <p:grpSpPr>
            <a:xfrm>
              <a:off x="-3" y="1662372"/>
              <a:ext cx="360033" cy="406824"/>
              <a:chOff x="-1" y="-1"/>
              <a:chExt cx="360031" cy="406822"/>
            </a:xfrm>
          </p:grpSpPr>
          <p:sp>
            <p:nvSpPr>
              <p:cNvPr id="324" name="Rectángulo"/>
              <p:cNvSpPr/>
              <p:nvPr/>
            </p:nvSpPr>
            <p:spPr>
              <a:xfrm>
                <a:off x="-2" y="-2"/>
                <a:ext cx="36003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25" name="236…"/>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grpSp>
        <p:nvGrpSpPr>
          <p:cNvPr id="388" name="Groupe 4095"/>
          <p:cNvGrpSpPr/>
          <p:nvPr/>
        </p:nvGrpSpPr>
        <p:grpSpPr>
          <a:xfrm>
            <a:off x="12295870" y="4289224"/>
            <a:ext cx="1463023" cy="2058834"/>
            <a:chOff x="-1" y="-2"/>
            <a:chExt cx="1463021" cy="2058833"/>
          </a:xfrm>
        </p:grpSpPr>
        <p:grpSp>
          <p:nvGrpSpPr>
            <p:cNvPr id="330" name="Forme libre : forme 40"/>
            <p:cNvGrpSpPr/>
            <p:nvPr/>
          </p:nvGrpSpPr>
          <p:grpSpPr>
            <a:xfrm>
              <a:off x="367686" y="1652005"/>
              <a:ext cx="360025" cy="406827"/>
              <a:chOff x="-1" y="0"/>
              <a:chExt cx="360024" cy="406825"/>
            </a:xfrm>
          </p:grpSpPr>
          <p:sp>
            <p:nvSpPr>
              <p:cNvPr id="328" name="Rectángulo"/>
              <p:cNvSpPr/>
              <p:nvPr/>
            </p:nvSpPr>
            <p:spPr>
              <a:xfrm>
                <a:off x="-2"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29"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333" name="Forme libre : forme 41"/>
            <p:cNvGrpSpPr/>
            <p:nvPr/>
          </p:nvGrpSpPr>
          <p:grpSpPr>
            <a:xfrm>
              <a:off x="367686" y="1239005"/>
              <a:ext cx="360025" cy="406827"/>
              <a:chOff x="-1" y="0"/>
              <a:chExt cx="360024" cy="406825"/>
            </a:xfrm>
          </p:grpSpPr>
          <p:sp>
            <p:nvSpPr>
              <p:cNvPr id="331" name="Rectángulo"/>
              <p:cNvSpPr/>
              <p:nvPr/>
            </p:nvSpPr>
            <p:spPr>
              <a:xfrm>
                <a:off x="-2"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32"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336" name="Forme libre : forme 42"/>
            <p:cNvGrpSpPr/>
            <p:nvPr/>
          </p:nvGrpSpPr>
          <p:grpSpPr>
            <a:xfrm>
              <a:off x="367686" y="826003"/>
              <a:ext cx="360025" cy="406827"/>
              <a:chOff x="-1" y="0"/>
              <a:chExt cx="360024" cy="406825"/>
            </a:xfrm>
          </p:grpSpPr>
          <p:sp>
            <p:nvSpPr>
              <p:cNvPr id="334" name="Rectángulo"/>
              <p:cNvSpPr/>
              <p:nvPr/>
            </p:nvSpPr>
            <p:spPr>
              <a:xfrm>
                <a:off x="-2"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35"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339" name="Forme libre : forme 43"/>
            <p:cNvGrpSpPr/>
            <p:nvPr/>
          </p:nvGrpSpPr>
          <p:grpSpPr>
            <a:xfrm>
              <a:off x="367686" y="413003"/>
              <a:ext cx="360025" cy="406827"/>
              <a:chOff x="-1" y="0"/>
              <a:chExt cx="360024" cy="406825"/>
            </a:xfrm>
          </p:grpSpPr>
          <p:sp>
            <p:nvSpPr>
              <p:cNvPr id="337" name="Rectángulo"/>
              <p:cNvSpPr/>
              <p:nvPr/>
            </p:nvSpPr>
            <p:spPr>
              <a:xfrm>
                <a:off x="-2"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38"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342" name="Forme libre : forme 44"/>
            <p:cNvGrpSpPr/>
            <p:nvPr/>
          </p:nvGrpSpPr>
          <p:grpSpPr>
            <a:xfrm>
              <a:off x="367686" y="-3"/>
              <a:ext cx="360025" cy="406824"/>
              <a:chOff x="-1" y="-1"/>
              <a:chExt cx="360024" cy="406822"/>
            </a:xfrm>
          </p:grpSpPr>
          <p:sp>
            <p:nvSpPr>
              <p:cNvPr id="340" name="Rectángulo"/>
              <p:cNvSpPr/>
              <p:nvPr/>
            </p:nvSpPr>
            <p:spPr>
              <a:xfrm>
                <a:off x="-2"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41"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345" name="Forme libre : forme 45"/>
            <p:cNvGrpSpPr/>
            <p:nvPr/>
          </p:nvGrpSpPr>
          <p:grpSpPr>
            <a:xfrm>
              <a:off x="736171" y="1652005"/>
              <a:ext cx="360023" cy="406827"/>
              <a:chOff x="0" y="0"/>
              <a:chExt cx="360021" cy="406825"/>
            </a:xfrm>
          </p:grpSpPr>
          <p:sp>
            <p:nvSpPr>
              <p:cNvPr id="343" name="Rectángulo"/>
              <p:cNvSpPr/>
              <p:nvPr/>
            </p:nvSpPr>
            <p:spPr>
              <a:xfrm>
                <a:off x="-1" y="-1"/>
                <a:ext cx="360022"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44" name="66…"/>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348" name="Forme libre : forme 46"/>
            <p:cNvGrpSpPr/>
            <p:nvPr/>
          </p:nvGrpSpPr>
          <p:grpSpPr>
            <a:xfrm>
              <a:off x="736171" y="1239005"/>
              <a:ext cx="360023" cy="406827"/>
              <a:chOff x="0" y="0"/>
              <a:chExt cx="360021" cy="406825"/>
            </a:xfrm>
          </p:grpSpPr>
          <p:sp>
            <p:nvSpPr>
              <p:cNvPr id="346" name="Rectángulo"/>
              <p:cNvSpPr/>
              <p:nvPr/>
            </p:nvSpPr>
            <p:spPr>
              <a:xfrm>
                <a:off x="-1" y="-1"/>
                <a:ext cx="360022"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47" name="89…"/>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351" name="Forme libre : forme 47"/>
            <p:cNvGrpSpPr/>
            <p:nvPr/>
          </p:nvGrpSpPr>
          <p:grpSpPr>
            <a:xfrm>
              <a:off x="736171" y="826003"/>
              <a:ext cx="360023" cy="406827"/>
              <a:chOff x="0" y="0"/>
              <a:chExt cx="360021" cy="406825"/>
            </a:xfrm>
          </p:grpSpPr>
          <p:sp>
            <p:nvSpPr>
              <p:cNvPr id="349" name="Rectángulo"/>
              <p:cNvSpPr/>
              <p:nvPr/>
            </p:nvSpPr>
            <p:spPr>
              <a:xfrm>
                <a:off x="-1" y="-1"/>
                <a:ext cx="360022"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50" name="117…"/>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354" name="Forme libre : forme 48"/>
            <p:cNvGrpSpPr/>
            <p:nvPr/>
          </p:nvGrpSpPr>
          <p:grpSpPr>
            <a:xfrm>
              <a:off x="736171" y="413003"/>
              <a:ext cx="360023" cy="406827"/>
              <a:chOff x="0" y="0"/>
              <a:chExt cx="360021" cy="406825"/>
            </a:xfrm>
          </p:grpSpPr>
          <p:sp>
            <p:nvSpPr>
              <p:cNvPr id="352" name="Rectángulo"/>
              <p:cNvSpPr/>
              <p:nvPr/>
            </p:nvSpPr>
            <p:spPr>
              <a:xfrm>
                <a:off x="-1" y="-1"/>
                <a:ext cx="360022"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53" name="128…"/>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357" name="Forme libre : forme 49"/>
            <p:cNvGrpSpPr/>
            <p:nvPr/>
          </p:nvGrpSpPr>
          <p:grpSpPr>
            <a:xfrm>
              <a:off x="736171" y="-3"/>
              <a:ext cx="360023" cy="406824"/>
              <a:chOff x="0" y="-1"/>
              <a:chExt cx="360021" cy="406822"/>
            </a:xfrm>
          </p:grpSpPr>
          <p:sp>
            <p:nvSpPr>
              <p:cNvPr id="355" name="Rectángulo"/>
              <p:cNvSpPr/>
              <p:nvPr/>
            </p:nvSpPr>
            <p:spPr>
              <a:xfrm>
                <a:off x="-1" y="-2"/>
                <a:ext cx="360022"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56" name="158…"/>
              <p:cNvSpPr/>
              <p:nvPr/>
            </p:nvSpPr>
            <p:spPr>
              <a:xfrm>
                <a:off x="-1" y="16441"/>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360" name="Forme libre : forme 50"/>
            <p:cNvGrpSpPr/>
            <p:nvPr/>
          </p:nvGrpSpPr>
          <p:grpSpPr>
            <a:xfrm>
              <a:off x="1102995" y="1652005"/>
              <a:ext cx="360025" cy="406827"/>
              <a:chOff x="-1" y="0"/>
              <a:chExt cx="360024" cy="406825"/>
            </a:xfrm>
          </p:grpSpPr>
          <p:sp>
            <p:nvSpPr>
              <p:cNvPr id="358" name="Rectángulo"/>
              <p:cNvSpPr/>
              <p:nvPr/>
            </p:nvSpPr>
            <p:spPr>
              <a:xfrm>
                <a:off x="-2"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59" name="16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363" name="Forme libre : forme 51"/>
            <p:cNvGrpSpPr/>
            <p:nvPr/>
          </p:nvGrpSpPr>
          <p:grpSpPr>
            <a:xfrm>
              <a:off x="1102995" y="1239005"/>
              <a:ext cx="360025" cy="406827"/>
              <a:chOff x="-1" y="0"/>
              <a:chExt cx="360024" cy="406825"/>
            </a:xfrm>
          </p:grpSpPr>
          <p:sp>
            <p:nvSpPr>
              <p:cNvPr id="361" name="Rectángulo"/>
              <p:cNvSpPr/>
              <p:nvPr/>
            </p:nvSpPr>
            <p:spPr>
              <a:xfrm>
                <a:off x="-2"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62" name="227…"/>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366" name="Forme libre : forme 52"/>
            <p:cNvGrpSpPr/>
            <p:nvPr/>
          </p:nvGrpSpPr>
          <p:grpSpPr>
            <a:xfrm>
              <a:off x="1102995" y="826003"/>
              <a:ext cx="360025" cy="406827"/>
              <a:chOff x="-1" y="0"/>
              <a:chExt cx="360024" cy="406825"/>
            </a:xfrm>
          </p:grpSpPr>
          <p:sp>
            <p:nvSpPr>
              <p:cNvPr id="364" name="Rectángulo"/>
              <p:cNvSpPr/>
              <p:nvPr/>
            </p:nvSpPr>
            <p:spPr>
              <a:xfrm>
                <a:off x="-2"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65"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369" name="Forme libre : forme 53"/>
            <p:cNvGrpSpPr/>
            <p:nvPr/>
          </p:nvGrpSpPr>
          <p:grpSpPr>
            <a:xfrm>
              <a:off x="1102995" y="413003"/>
              <a:ext cx="360025" cy="406827"/>
              <a:chOff x="-1" y="0"/>
              <a:chExt cx="360024" cy="406825"/>
            </a:xfrm>
          </p:grpSpPr>
          <p:sp>
            <p:nvSpPr>
              <p:cNvPr id="367" name="Rectángulo"/>
              <p:cNvSpPr/>
              <p:nvPr/>
            </p:nvSpPr>
            <p:spPr>
              <a:xfrm>
                <a:off x="-2"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68"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372" name="Forme libre : forme 54"/>
            <p:cNvGrpSpPr/>
            <p:nvPr/>
          </p:nvGrpSpPr>
          <p:grpSpPr>
            <a:xfrm>
              <a:off x="1102995" y="-3"/>
              <a:ext cx="360025" cy="406824"/>
              <a:chOff x="-1" y="-1"/>
              <a:chExt cx="360024" cy="406822"/>
            </a:xfrm>
          </p:grpSpPr>
          <p:sp>
            <p:nvSpPr>
              <p:cNvPr id="370" name="Rectángulo"/>
              <p:cNvSpPr/>
              <p:nvPr/>
            </p:nvSpPr>
            <p:spPr>
              <a:xfrm>
                <a:off x="-2"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71"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375" name="Forme libre : forme 55"/>
            <p:cNvGrpSpPr/>
            <p:nvPr/>
          </p:nvGrpSpPr>
          <p:grpSpPr>
            <a:xfrm>
              <a:off x="-2" y="1652005"/>
              <a:ext cx="360025" cy="406827"/>
              <a:chOff x="-1" y="0"/>
              <a:chExt cx="360024" cy="406825"/>
            </a:xfrm>
          </p:grpSpPr>
          <p:sp>
            <p:nvSpPr>
              <p:cNvPr id="373" name="Rectángulo"/>
              <p:cNvSpPr/>
              <p:nvPr/>
            </p:nvSpPr>
            <p:spPr>
              <a:xfrm>
                <a:off x="-2" y="-1"/>
                <a:ext cx="360025"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74" name="12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378" name="Forme libre : forme 56"/>
            <p:cNvGrpSpPr/>
            <p:nvPr/>
          </p:nvGrpSpPr>
          <p:grpSpPr>
            <a:xfrm>
              <a:off x="-2" y="1239005"/>
              <a:ext cx="360025" cy="406827"/>
              <a:chOff x="-1" y="0"/>
              <a:chExt cx="360024" cy="406825"/>
            </a:xfrm>
          </p:grpSpPr>
          <p:sp>
            <p:nvSpPr>
              <p:cNvPr id="376" name="Rectángulo"/>
              <p:cNvSpPr/>
              <p:nvPr/>
            </p:nvSpPr>
            <p:spPr>
              <a:xfrm>
                <a:off x="-2" y="-1"/>
                <a:ext cx="360025"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77" name="161…"/>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381" name="Forme libre : forme 57"/>
            <p:cNvGrpSpPr/>
            <p:nvPr/>
          </p:nvGrpSpPr>
          <p:grpSpPr>
            <a:xfrm>
              <a:off x="-2" y="826003"/>
              <a:ext cx="360025" cy="406827"/>
              <a:chOff x="-1" y="0"/>
              <a:chExt cx="360024" cy="406825"/>
            </a:xfrm>
          </p:grpSpPr>
          <p:sp>
            <p:nvSpPr>
              <p:cNvPr id="379" name="Rectángulo"/>
              <p:cNvSpPr/>
              <p:nvPr/>
            </p:nvSpPr>
            <p:spPr>
              <a:xfrm>
                <a:off x="-2" y="-1"/>
                <a:ext cx="360025"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80" name="18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384" name="Forme libre : forme 58"/>
            <p:cNvGrpSpPr/>
            <p:nvPr/>
          </p:nvGrpSpPr>
          <p:grpSpPr>
            <a:xfrm>
              <a:off x="-2" y="413003"/>
              <a:ext cx="360025" cy="406827"/>
              <a:chOff x="-1" y="0"/>
              <a:chExt cx="360024" cy="406825"/>
            </a:xfrm>
          </p:grpSpPr>
          <p:sp>
            <p:nvSpPr>
              <p:cNvPr id="382" name="Rectángulo"/>
              <p:cNvSpPr/>
              <p:nvPr/>
            </p:nvSpPr>
            <p:spPr>
              <a:xfrm>
                <a:off x="-2" y="-1"/>
                <a:ext cx="360025"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83" name="20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387" name="Forme libre : forme 59"/>
            <p:cNvGrpSpPr/>
            <p:nvPr/>
          </p:nvGrpSpPr>
          <p:grpSpPr>
            <a:xfrm>
              <a:off x="-2" y="1052"/>
              <a:ext cx="360025" cy="406824"/>
              <a:chOff x="-1" y="-1"/>
              <a:chExt cx="360024" cy="406822"/>
            </a:xfrm>
          </p:grpSpPr>
          <p:sp>
            <p:nvSpPr>
              <p:cNvPr id="385" name="Rectángulo"/>
              <p:cNvSpPr/>
              <p:nvPr/>
            </p:nvSpPr>
            <p:spPr>
              <a:xfrm>
                <a:off x="-2" y="-2"/>
                <a:ext cx="360025"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86" name="229…"/>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sp>
        <p:nvSpPr>
          <p:cNvPr id="389" name="Rectangle 60"/>
          <p:cNvSpPr/>
          <p:nvPr/>
        </p:nvSpPr>
        <p:spPr>
          <a:xfrm>
            <a:off x="12295891" y="6412526"/>
            <a:ext cx="2545099" cy="568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800">
                <a:latin typeface="+mn-lt"/>
                <a:ea typeface="+mn-ea"/>
                <a:cs typeface="+mn-cs"/>
                <a:sym typeface="Ubuntu"/>
              </a:defRPr>
            </a:pPr>
            <a:r>
              <a:t>Security Classification:</a:t>
            </a:r>
          </a:p>
          <a:p>
            <a:pPr>
              <a:defRPr sz="800">
                <a:latin typeface="+mn-lt"/>
                <a:ea typeface="+mn-ea"/>
                <a:cs typeface="+mn-cs"/>
                <a:sym typeface="Ubuntu"/>
              </a:defRPr>
            </a:pPr>
            <a:r>
              <a:t>SEC0: Public</a:t>
            </a:r>
          </a:p>
          <a:p>
            <a:pPr>
              <a:defRPr sz="800">
                <a:latin typeface="+mn-lt"/>
                <a:ea typeface="+mn-ea"/>
                <a:cs typeface="+mn-cs"/>
                <a:sym typeface="Ubuntu"/>
              </a:defRPr>
            </a:pPr>
            <a:r>
              <a:t>SEC1: Company Confidential</a:t>
            </a:r>
          </a:p>
          <a:p>
            <a:pPr>
              <a:defRPr sz="800">
                <a:latin typeface="+mn-lt"/>
                <a:ea typeface="+mn-ea"/>
                <a:cs typeface="+mn-cs"/>
                <a:sym typeface="Ubuntu"/>
              </a:defRPr>
            </a:pPr>
            <a:r>
              <a:t>SEC2: Company Restricted / Customer restricted</a:t>
            </a:r>
          </a:p>
          <a:p>
            <a:pPr>
              <a:defRPr sz="800">
                <a:latin typeface="+mn-lt"/>
                <a:ea typeface="+mn-ea"/>
                <a:cs typeface="+mn-cs"/>
                <a:sym typeface="Ubuntu"/>
              </a:defRPr>
            </a:pPr>
            <a:r>
              <a:t>SEC3: Company Sensitive</a:t>
            </a:r>
          </a:p>
        </p:txBody>
      </p:sp>
      <p:grpSp>
        <p:nvGrpSpPr>
          <p:cNvPr id="450" name="Groupe 4096"/>
          <p:cNvGrpSpPr/>
          <p:nvPr/>
        </p:nvGrpSpPr>
        <p:grpSpPr>
          <a:xfrm>
            <a:off x="12295870" y="2135248"/>
            <a:ext cx="1465160" cy="2088245"/>
            <a:chOff x="-1" y="-2"/>
            <a:chExt cx="1465158" cy="2088244"/>
          </a:xfrm>
        </p:grpSpPr>
        <p:grpSp>
          <p:nvGrpSpPr>
            <p:cNvPr id="392" name="Forme libre : forme 65"/>
            <p:cNvGrpSpPr/>
            <p:nvPr/>
          </p:nvGrpSpPr>
          <p:grpSpPr>
            <a:xfrm>
              <a:off x="736177" y="1681416"/>
              <a:ext cx="360891" cy="406827"/>
              <a:chOff x="-1" y="0"/>
              <a:chExt cx="360890" cy="406825"/>
            </a:xfrm>
          </p:grpSpPr>
          <p:sp>
            <p:nvSpPr>
              <p:cNvPr id="390" name="Rectángulo"/>
              <p:cNvSpPr/>
              <p:nvPr/>
            </p:nvSpPr>
            <p:spPr>
              <a:xfrm>
                <a:off x="-2" y="-1"/>
                <a:ext cx="360892"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91"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395" name="Forme libre : forme 66"/>
            <p:cNvGrpSpPr/>
            <p:nvPr/>
          </p:nvGrpSpPr>
          <p:grpSpPr>
            <a:xfrm>
              <a:off x="736177" y="1268415"/>
              <a:ext cx="360891" cy="406827"/>
              <a:chOff x="-1" y="0"/>
              <a:chExt cx="360890" cy="406825"/>
            </a:xfrm>
          </p:grpSpPr>
          <p:sp>
            <p:nvSpPr>
              <p:cNvPr id="393" name="Rectángulo"/>
              <p:cNvSpPr/>
              <p:nvPr/>
            </p:nvSpPr>
            <p:spPr>
              <a:xfrm>
                <a:off x="-2" y="-1"/>
                <a:ext cx="360892"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94"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398" name="Forme libre : forme 67"/>
            <p:cNvGrpSpPr/>
            <p:nvPr/>
          </p:nvGrpSpPr>
          <p:grpSpPr>
            <a:xfrm>
              <a:off x="736177" y="855409"/>
              <a:ext cx="360891" cy="406824"/>
              <a:chOff x="-1" y="-1"/>
              <a:chExt cx="360890" cy="406822"/>
            </a:xfrm>
          </p:grpSpPr>
          <p:sp>
            <p:nvSpPr>
              <p:cNvPr id="396" name="Rectángulo"/>
              <p:cNvSpPr/>
              <p:nvPr/>
            </p:nvSpPr>
            <p:spPr>
              <a:xfrm>
                <a:off x="-2" y="-2"/>
                <a:ext cx="360892"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97" name="15…"/>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401" name="Forme libre : forme 68"/>
            <p:cNvGrpSpPr/>
            <p:nvPr/>
          </p:nvGrpSpPr>
          <p:grpSpPr>
            <a:xfrm>
              <a:off x="736177" y="442409"/>
              <a:ext cx="360891" cy="406827"/>
              <a:chOff x="-1" y="0"/>
              <a:chExt cx="360890" cy="406825"/>
            </a:xfrm>
          </p:grpSpPr>
          <p:sp>
            <p:nvSpPr>
              <p:cNvPr id="399" name="Rectángulo"/>
              <p:cNvSpPr/>
              <p:nvPr/>
            </p:nvSpPr>
            <p:spPr>
              <a:xfrm>
                <a:off x="-2" y="-1"/>
                <a:ext cx="360892"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00"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404" name="Forme libre : forme 69"/>
            <p:cNvGrpSpPr/>
            <p:nvPr/>
          </p:nvGrpSpPr>
          <p:grpSpPr>
            <a:xfrm>
              <a:off x="736177" y="29407"/>
              <a:ext cx="360891" cy="406827"/>
              <a:chOff x="-1" y="0"/>
              <a:chExt cx="360890" cy="406825"/>
            </a:xfrm>
          </p:grpSpPr>
          <p:sp>
            <p:nvSpPr>
              <p:cNvPr id="402" name="Rectángulo"/>
              <p:cNvSpPr/>
              <p:nvPr/>
            </p:nvSpPr>
            <p:spPr>
              <a:xfrm>
                <a:off x="-2" y="-1"/>
                <a:ext cx="360892" cy="406827"/>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03"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407" name="Forme libre : forme 70"/>
            <p:cNvGrpSpPr/>
            <p:nvPr/>
          </p:nvGrpSpPr>
          <p:grpSpPr>
            <a:xfrm>
              <a:off x="-2" y="1681416"/>
              <a:ext cx="360891" cy="406827"/>
              <a:chOff x="-1" y="0"/>
              <a:chExt cx="360890" cy="406825"/>
            </a:xfrm>
          </p:grpSpPr>
          <p:sp>
            <p:nvSpPr>
              <p:cNvPr id="405"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06"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410" name="Forme libre : forme 71"/>
            <p:cNvGrpSpPr/>
            <p:nvPr/>
          </p:nvGrpSpPr>
          <p:grpSpPr>
            <a:xfrm>
              <a:off x="-2" y="1268415"/>
              <a:ext cx="360891" cy="406827"/>
              <a:chOff x="-1" y="0"/>
              <a:chExt cx="360890" cy="406825"/>
            </a:xfrm>
          </p:grpSpPr>
          <p:sp>
            <p:nvSpPr>
              <p:cNvPr id="408"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09"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413" name="Forme libre : forme 72"/>
            <p:cNvGrpSpPr/>
            <p:nvPr/>
          </p:nvGrpSpPr>
          <p:grpSpPr>
            <a:xfrm>
              <a:off x="-2" y="855409"/>
              <a:ext cx="360891" cy="406824"/>
              <a:chOff x="-1" y="-1"/>
              <a:chExt cx="360890" cy="406822"/>
            </a:xfrm>
          </p:grpSpPr>
          <p:sp>
            <p:nvSpPr>
              <p:cNvPr id="411"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12" name="46…"/>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416" name="Forme libre : forme 73"/>
            <p:cNvGrpSpPr/>
            <p:nvPr/>
          </p:nvGrpSpPr>
          <p:grpSpPr>
            <a:xfrm>
              <a:off x="-2" y="442409"/>
              <a:ext cx="360891" cy="406827"/>
              <a:chOff x="-1" y="0"/>
              <a:chExt cx="360890" cy="406825"/>
            </a:xfrm>
          </p:grpSpPr>
          <p:sp>
            <p:nvSpPr>
              <p:cNvPr id="414"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15"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419" name="Forme libre : forme 74"/>
            <p:cNvGrpSpPr/>
            <p:nvPr/>
          </p:nvGrpSpPr>
          <p:grpSpPr>
            <a:xfrm>
              <a:off x="0" y="-3"/>
              <a:ext cx="360889" cy="465615"/>
              <a:chOff x="-1" y="-1"/>
              <a:chExt cx="360888" cy="465613"/>
            </a:xfrm>
          </p:grpSpPr>
          <p:sp>
            <p:nvSpPr>
              <p:cNvPr id="417" name="Rectángulo"/>
              <p:cNvSpPr/>
              <p:nvPr/>
            </p:nvSpPr>
            <p:spPr>
              <a:xfrm>
                <a:off x="-2" y="29411"/>
                <a:ext cx="360889" cy="406825"/>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418" name="87…"/>
              <p:cNvSpPr/>
              <p:nvPr/>
            </p:nvSpPr>
            <p:spPr>
              <a:xfrm>
                <a:off x="-2" y="-2"/>
                <a:ext cx="360889"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422" name="Forme libre : forme 75"/>
            <p:cNvGrpSpPr/>
            <p:nvPr/>
          </p:nvGrpSpPr>
          <p:grpSpPr>
            <a:xfrm>
              <a:off x="1104266" y="1681416"/>
              <a:ext cx="360891" cy="406827"/>
              <a:chOff x="-1" y="0"/>
              <a:chExt cx="360890" cy="406825"/>
            </a:xfrm>
          </p:grpSpPr>
          <p:sp>
            <p:nvSpPr>
              <p:cNvPr id="420" name="Rectángulo"/>
              <p:cNvSpPr/>
              <p:nvPr/>
            </p:nvSpPr>
            <p:spPr>
              <a:xfrm>
                <a:off x="-2" y="-1"/>
                <a:ext cx="360892"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21"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425" name="Forme libre : forme 76"/>
            <p:cNvGrpSpPr/>
            <p:nvPr/>
          </p:nvGrpSpPr>
          <p:grpSpPr>
            <a:xfrm>
              <a:off x="1104266" y="1268415"/>
              <a:ext cx="360891" cy="406827"/>
              <a:chOff x="-1" y="0"/>
              <a:chExt cx="360890" cy="406825"/>
            </a:xfrm>
          </p:grpSpPr>
          <p:sp>
            <p:nvSpPr>
              <p:cNvPr id="423" name="Rectángulo"/>
              <p:cNvSpPr/>
              <p:nvPr/>
            </p:nvSpPr>
            <p:spPr>
              <a:xfrm>
                <a:off x="-2" y="-1"/>
                <a:ext cx="360892"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24" name="3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428" name="Forme libre : forme 77"/>
            <p:cNvGrpSpPr/>
            <p:nvPr/>
          </p:nvGrpSpPr>
          <p:grpSpPr>
            <a:xfrm>
              <a:off x="1104266" y="855409"/>
              <a:ext cx="360891" cy="406824"/>
              <a:chOff x="-1" y="-1"/>
              <a:chExt cx="360890" cy="406822"/>
            </a:xfrm>
          </p:grpSpPr>
          <p:sp>
            <p:nvSpPr>
              <p:cNvPr id="426" name="Rectángulo"/>
              <p:cNvSpPr/>
              <p:nvPr/>
            </p:nvSpPr>
            <p:spPr>
              <a:xfrm>
                <a:off x="-2" y="-2"/>
                <a:ext cx="360892"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27" name="2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431" name="Forme libre : forme 78"/>
            <p:cNvGrpSpPr/>
            <p:nvPr/>
          </p:nvGrpSpPr>
          <p:grpSpPr>
            <a:xfrm>
              <a:off x="1104266" y="442409"/>
              <a:ext cx="360891" cy="406827"/>
              <a:chOff x="-1" y="0"/>
              <a:chExt cx="360890" cy="406825"/>
            </a:xfrm>
          </p:grpSpPr>
          <p:sp>
            <p:nvSpPr>
              <p:cNvPr id="429" name="Rectángulo"/>
              <p:cNvSpPr/>
              <p:nvPr/>
            </p:nvSpPr>
            <p:spPr>
              <a:xfrm>
                <a:off x="-2" y="-1"/>
                <a:ext cx="360892"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30"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434" name="Forme libre : forme 79"/>
            <p:cNvGrpSpPr/>
            <p:nvPr/>
          </p:nvGrpSpPr>
          <p:grpSpPr>
            <a:xfrm>
              <a:off x="1104266" y="29407"/>
              <a:ext cx="360891" cy="406827"/>
              <a:chOff x="-1" y="0"/>
              <a:chExt cx="360890" cy="406825"/>
            </a:xfrm>
          </p:grpSpPr>
          <p:sp>
            <p:nvSpPr>
              <p:cNvPr id="432" name="Rectángulo"/>
              <p:cNvSpPr/>
              <p:nvPr/>
            </p:nvSpPr>
            <p:spPr>
              <a:xfrm>
                <a:off x="-2" y="-1"/>
                <a:ext cx="360892" cy="406827"/>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33"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437" name="Forme libre : forme 80"/>
            <p:cNvGrpSpPr/>
            <p:nvPr/>
          </p:nvGrpSpPr>
          <p:grpSpPr>
            <a:xfrm>
              <a:off x="367690" y="1681416"/>
              <a:ext cx="360891" cy="406827"/>
              <a:chOff x="-1" y="0"/>
              <a:chExt cx="360890" cy="406825"/>
            </a:xfrm>
          </p:grpSpPr>
          <p:sp>
            <p:nvSpPr>
              <p:cNvPr id="435" name="Rectángulo"/>
              <p:cNvSpPr/>
              <p:nvPr/>
            </p:nvSpPr>
            <p:spPr>
              <a:xfrm>
                <a:off x="-2" y="-1"/>
                <a:ext cx="360892"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36"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440" name="Forme libre : forme 81"/>
            <p:cNvGrpSpPr/>
            <p:nvPr/>
          </p:nvGrpSpPr>
          <p:grpSpPr>
            <a:xfrm>
              <a:off x="367690" y="1268415"/>
              <a:ext cx="360891" cy="406827"/>
              <a:chOff x="-1" y="0"/>
              <a:chExt cx="360890" cy="406825"/>
            </a:xfrm>
          </p:grpSpPr>
          <p:sp>
            <p:nvSpPr>
              <p:cNvPr id="438" name="Rectángulo"/>
              <p:cNvSpPr/>
              <p:nvPr/>
            </p:nvSpPr>
            <p:spPr>
              <a:xfrm>
                <a:off x="-2" y="-1"/>
                <a:ext cx="360892"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39"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443" name="Forme libre : forme 82"/>
            <p:cNvGrpSpPr/>
            <p:nvPr/>
          </p:nvGrpSpPr>
          <p:grpSpPr>
            <a:xfrm>
              <a:off x="367690" y="855409"/>
              <a:ext cx="360891" cy="406824"/>
              <a:chOff x="-1" y="-1"/>
              <a:chExt cx="360890" cy="406822"/>
            </a:xfrm>
          </p:grpSpPr>
          <p:sp>
            <p:nvSpPr>
              <p:cNvPr id="441" name="Rectángulo"/>
              <p:cNvSpPr/>
              <p:nvPr/>
            </p:nvSpPr>
            <p:spPr>
              <a:xfrm>
                <a:off x="-2" y="-2"/>
                <a:ext cx="360892"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42" name="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446" name="Forme libre : forme 83"/>
            <p:cNvGrpSpPr/>
            <p:nvPr/>
          </p:nvGrpSpPr>
          <p:grpSpPr>
            <a:xfrm>
              <a:off x="367690" y="442409"/>
              <a:ext cx="360891" cy="406827"/>
              <a:chOff x="-1" y="0"/>
              <a:chExt cx="360890" cy="406825"/>
            </a:xfrm>
          </p:grpSpPr>
          <p:sp>
            <p:nvSpPr>
              <p:cNvPr id="444" name="Rectángulo"/>
              <p:cNvSpPr/>
              <p:nvPr/>
            </p:nvSpPr>
            <p:spPr>
              <a:xfrm>
                <a:off x="-2" y="-1"/>
                <a:ext cx="360892"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45"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449" name="Forme libre : forme 84"/>
            <p:cNvGrpSpPr/>
            <p:nvPr/>
          </p:nvGrpSpPr>
          <p:grpSpPr>
            <a:xfrm>
              <a:off x="367690" y="29407"/>
              <a:ext cx="360891" cy="406827"/>
              <a:chOff x="-1" y="0"/>
              <a:chExt cx="360890" cy="406825"/>
            </a:xfrm>
          </p:grpSpPr>
          <p:sp>
            <p:nvSpPr>
              <p:cNvPr id="447" name="Rectángulo"/>
              <p:cNvSpPr/>
              <p:nvPr/>
            </p:nvSpPr>
            <p:spPr>
              <a:xfrm>
                <a:off x="-2" y="-1"/>
                <a:ext cx="360892" cy="406827"/>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48"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451" name="Rectangle 27"/>
          <p:cNvSpPr/>
          <p:nvPr/>
        </p:nvSpPr>
        <p:spPr>
          <a:xfrm>
            <a:off x="404804" y="6564099"/>
            <a:ext cx="341086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Repsol | RFI PI-3000026854 - Evolución de Arquitectura GMAO | Septiembre 2022</a:t>
            </a:r>
          </a:p>
        </p:txBody>
      </p:sp>
      <p:sp>
        <p:nvSpPr>
          <p:cNvPr id="452" name="Rectangle 27"/>
          <p:cNvSpPr/>
          <p:nvPr/>
        </p:nvSpPr>
        <p:spPr>
          <a:xfrm>
            <a:off x="7227068" y="6564099"/>
            <a:ext cx="453217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453" name="Nivel de texto 1…"/>
          <p:cNvSpPr>
            <a:spLocks noGrp="1"/>
          </p:cNvSpPr>
          <p:nvPr>
            <p:ph type="body" idx="1"/>
          </p:nvPr>
        </p:nvSpPr>
        <p:spPr>
          <a:xfrm>
            <a:off x="404810" y="1447800"/>
            <a:ext cx="11406193" cy="4951651"/>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454" name="Texto del título"/>
          <p:cNvSpPr>
            <a:spLocks noGrp="1"/>
          </p:cNvSpPr>
          <p:nvPr>
            <p:ph type="title"/>
          </p:nvPr>
        </p:nvSpPr>
        <p:spPr>
          <a:xfrm>
            <a:off x="404813" y="179999"/>
            <a:ext cx="8554991" cy="716716"/>
          </a:xfrm>
          <a:prstGeom prst="rect">
            <a:avLst/>
          </a:prstGeom>
        </p:spPr>
        <p:txBody>
          <a:bodyPr anchor="ctr"/>
          <a:lstStyle>
            <a:lvl1pPr>
              <a:defRPr>
                <a:solidFill>
                  <a:schemeClr val="accent2"/>
                </a:solidFill>
              </a:defRPr>
            </a:lvl1pPr>
          </a:lstStyle>
          <a:p>
            <a:r>
              <a:t>Texto del título</a:t>
            </a:r>
          </a:p>
        </p:txBody>
      </p:sp>
      <p:sp>
        <p:nvSpPr>
          <p:cNvPr id="455"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5_Title and Blank slide">
    <p:bg>
      <p:bgPr>
        <a:solidFill>
          <a:srgbClr val="E3E5E8"/>
        </a:solidFill>
        <a:effectLst/>
      </p:bgPr>
    </p:bg>
    <p:spTree>
      <p:nvGrpSpPr>
        <p:cNvPr id="1" name=""/>
        <p:cNvGrpSpPr/>
        <p:nvPr/>
      </p:nvGrpSpPr>
      <p:grpSpPr>
        <a:xfrm>
          <a:off x="0" y="0"/>
          <a:ext cx="0" cy="0"/>
          <a:chOff x="0" y="0"/>
          <a:chExt cx="0" cy="0"/>
        </a:xfrm>
      </p:grpSpPr>
      <p:grpSp>
        <p:nvGrpSpPr>
          <p:cNvPr id="477" name="Group 2"/>
          <p:cNvGrpSpPr/>
          <p:nvPr/>
        </p:nvGrpSpPr>
        <p:grpSpPr>
          <a:xfrm>
            <a:off x="12295873" y="1635"/>
            <a:ext cx="360032" cy="2069199"/>
            <a:chOff x="-2" y="-2"/>
            <a:chExt cx="360031" cy="2069197"/>
          </a:xfrm>
        </p:grpSpPr>
        <p:grpSp>
          <p:nvGrpSpPr>
            <p:cNvPr id="464" name="Rectangle 10"/>
            <p:cNvGrpSpPr/>
            <p:nvPr/>
          </p:nvGrpSpPr>
          <p:grpSpPr>
            <a:xfrm>
              <a:off x="-3" y="-3"/>
              <a:ext cx="360033" cy="406824"/>
              <a:chOff x="-1" y="-1"/>
              <a:chExt cx="360031" cy="406822"/>
            </a:xfrm>
          </p:grpSpPr>
          <p:sp>
            <p:nvSpPr>
              <p:cNvPr id="462" name="Rectángulo"/>
              <p:cNvSpPr/>
              <p:nvPr/>
            </p:nvSpPr>
            <p:spPr>
              <a:xfrm>
                <a:off x="-2" y="-2"/>
                <a:ext cx="360032" cy="406824"/>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463" name="1…"/>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467" name="Rectangle 11"/>
            <p:cNvGrpSpPr/>
            <p:nvPr/>
          </p:nvGrpSpPr>
          <p:grpSpPr>
            <a:xfrm>
              <a:off x="-3" y="417414"/>
              <a:ext cx="360033" cy="406824"/>
              <a:chOff x="-1" y="-1"/>
              <a:chExt cx="360031" cy="406822"/>
            </a:xfrm>
          </p:grpSpPr>
          <p:sp>
            <p:nvSpPr>
              <p:cNvPr id="465" name="Rectángulo"/>
              <p:cNvSpPr/>
              <p:nvPr/>
            </p:nvSpPr>
            <p:spPr>
              <a:xfrm>
                <a:off x="-2" y="-2"/>
                <a:ext cx="36003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466" name="18…"/>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470" name="Rectangle 12"/>
            <p:cNvGrpSpPr/>
            <p:nvPr/>
          </p:nvGrpSpPr>
          <p:grpSpPr>
            <a:xfrm>
              <a:off x="-3" y="834826"/>
              <a:ext cx="360033" cy="406824"/>
              <a:chOff x="-1" y="-1"/>
              <a:chExt cx="360031" cy="406822"/>
            </a:xfrm>
          </p:grpSpPr>
          <p:sp>
            <p:nvSpPr>
              <p:cNvPr id="468" name="Rectángulo"/>
              <p:cNvSpPr/>
              <p:nvPr/>
            </p:nvSpPr>
            <p:spPr>
              <a:xfrm>
                <a:off x="-2" y="-2"/>
                <a:ext cx="36003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469" name="43…"/>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473" name="Rectangle 13"/>
            <p:cNvGrpSpPr/>
            <p:nvPr/>
          </p:nvGrpSpPr>
          <p:grpSpPr>
            <a:xfrm>
              <a:off x="-3" y="1248249"/>
              <a:ext cx="360033" cy="406824"/>
              <a:chOff x="-1" y="-1"/>
              <a:chExt cx="360031" cy="406822"/>
            </a:xfrm>
          </p:grpSpPr>
          <p:sp>
            <p:nvSpPr>
              <p:cNvPr id="471" name="Rectángulo"/>
              <p:cNvSpPr/>
              <p:nvPr/>
            </p:nvSpPr>
            <p:spPr>
              <a:xfrm>
                <a:off x="-2" y="-2"/>
                <a:ext cx="360032" cy="406824"/>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472" name="39…"/>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476" name="Rectangle 62"/>
            <p:cNvGrpSpPr/>
            <p:nvPr/>
          </p:nvGrpSpPr>
          <p:grpSpPr>
            <a:xfrm>
              <a:off x="-3" y="1662372"/>
              <a:ext cx="360033" cy="406824"/>
              <a:chOff x="-1" y="-1"/>
              <a:chExt cx="360031" cy="406822"/>
            </a:xfrm>
          </p:grpSpPr>
          <p:sp>
            <p:nvSpPr>
              <p:cNvPr id="474" name="Rectángulo"/>
              <p:cNvSpPr/>
              <p:nvPr/>
            </p:nvSpPr>
            <p:spPr>
              <a:xfrm>
                <a:off x="-2" y="-2"/>
                <a:ext cx="36003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475" name="236…"/>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grpSp>
        <p:nvGrpSpPr>
          <p:cNvPr id="538" name="Groupe 4095"/>
          <p:cNvGrpSpPr/>
          <p:nvPr/>
        </p:nvGrpSpPr>
        <p:grpSpPr>
          <a:xfrm>
            <a:off x="12295870" y="4289224"/>
            <a:ext cx="1463023" cy="2058834"/>
            <a:chOff x="-1" y="-2"/>
            <a:chExt cx="1463021" cy="2058833"/>
          </a:xfrm>
        </p:grpSpPr>
        <p:grpSp>
          <p:nvGrpSpPr>
            <p:cNvPr id="480" name="Forme libre : forme 40"/>
            <p:cNvGrpSpPr/>
            <p:nvPr/>
          </p:nvGrpSpPr>
          <p:grpSpPr>
            <a:xfrm>
              <a:off x="367686" y="1652005"/>
              <a:ext cx="360025" cy="406827"/>
              <a:chOff x="-1" y="0"/>
              <a:chExt cx="360024" cy="406825"/>
            </a:xfrm>
          </p:grpSpPr>
          <p:sp>
            <p:nvSpPr>
              <p:cNvPr id="478" name="Rectángulo"/>
              <p:cNvSpPr/>
              <p:nvPr/>
            </p:nvSpPr>
            <p:spPr>
              <a:xfrm>
                <a:off x="-2"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79"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483" name="Forme libre : forme 41"/>
            <p:cNvGrpSpPr/>
            <p:nvPr/>
          </p:nvGrpSpPr>
          <p:grpSpPr>
            <a:xfrm>
              <a:off x="367686" y="1239005"/>
              <a:ext cx="360025" cy="406827"/>
              <a:chOff x="-1" y="0"/>
              <a:chExt cx="360024" cy="406825"/>
            </a:xfrm>
          </p:grpSpPr>
          <p:sp>
            <p:nvSpPr>
              <p:cNvPr id="481" name="Rectángulo"/>
              <p:cNvSpPr/>
              <p:nvPr/>
            </p:nvSpPr>
            <p:spPr>
              <a:xfrm>
                <a:off x="-2"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82"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486" name="Forme libre : forme 42"/>
            <p:cNvGrpSpPr/>
            <p:nvPr/>
          </p:nvGrpSpPr>
          <p:grpSpPr>
            <a:xfrm>
              <a:off x="367686" y="826003"/>
              <a:ext cx="360025" cy="406827"/>
              <a:chOff x="-1" y="0"/>
              <a:chExt cx="360024" cy="406825"/>
            </a:xfrm>
          </p:grpSpPr>
          <p:sp>
            <p:nvSpPr>
              <p:cNvPr id="484" name="Rectángulo"/>
              <p:cNvSpPr/>
              <p:nvPr/>
            </p:nvSpPr>
            <p:spPr>
              <a:xfrm>
                <a:off x="-2"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85"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489" name="Forme libre : forme 43"/>
            <p:cNvGrpSpPr/>
            <p:nvPr/>
          </p:nvGrpSpPr>
          <p:grpSpPr>
            <a:xfrm>
              <a:off x="367686" y="413003"/>
              <a:ext cx="360025" cy="406827"/>
              <a:chOff x="-1" y="0"/>
              <a:chExt cx="360024" cy="406825"/>
            </a:xfrm>
          </p:grpSpPr>
          <p:sp>
            <p:nvSpPr>
              <p:cNvPr id="487" name="Rectángulo"/>
              <p:cNvSpPr/>
              <p:nvPr/>
            </p:nvSpPr>
            <p:spPr>
              <a:xfrm>
                <a:off x="-2"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88"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492" name="Forme libre : forme 44"/>
            <p:cNvGrpSpPr/>
            <p:nvPr/>
          </p:nvGrpSpPr>
          <p:grpSpPr>
            <a:xfrm>
              <a:off x="367686" y="-3"/>
              <a:ext cx="360025" cy="406824"/>
              <a:chOff x="-1" y="-1"/>
              <a:chExt cx="360024" cy="406822"/>
            </a:xfrm>
          </p:grpSpPr>
          <p:sp>
            <p:nvSpPr>
              <p:cNvPr id="490" name="Rectángulo"/>
              <p:cNvSpPr/>
              <p:nvPr/>
            </p:nvSpPr>
            <p:spPr>
              <a:xfrm>
                <a:off x="-2"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91"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495" name="Forme libre : forme 45"/>
            <p:cNvGrpSpPr/>
            <p:nvPr/>
          </p:nvGrpSpPr>
          <p:grpSpPr>
            <a:xfrm>
              <a:off x="736171" y="1652005"/>
              <a:ext cx="360023" cy="406827"/>
              <a:chOff x="0" y="0"/>
              <a:chExt cx="360021" cy="406825"/>
            </a:xfrm>
          </p:grpSpPr>
          <p:sp>
            <p:nvSpPr>
              <p:cNvPr id="493" name="Rectángulo"/>
              <p:cNvSpPr/>
              <p:nvPr/>
            </p:nvSpPr>
            <p:spPr>
              <a:xfrm>
                <a:off x="-1" y="-1"/>
                <a:ext cx="360022"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94" name="66…"/>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498" name="Forme libre : forme 46"/>
            <p:cNvGrpSpPr/>
            <p:nvPr/>
          </p:nvGrpSpPr>
          <p:grpSpPr>
            <a:xfrm>
              <a:off x="736171" y="1239005"/>
              <a:ext cx="360023" cy="406827"/>
              <a:chOff x="0" y="0"/>
              <a:chExt cx="360021" cy="406825"/>
            </a:xfrm>
          </p:grpSpPr>
          <p:sp>
            <p:nvSpPr>
              <p:cNvPr id="496" name="Rectángulo"/>
              <p:cNvSpPr/>
              <p:nvPr/>
            </p:nvSpPr>
            <p:spPr>
              <a:xfrm>
                <a:off x="-1" y="-1"/>
                <a:ext cx="360022"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97" name="89…"/>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501" name="Forme libre : forme 47"/>
            <p:cNvGrpSpPr/>
            <p:nvPr/>
          </p:nvGrpSpPr>
          <p:grpSpPr>
            <a:xfrm>
              <a:off x="736171" y="826003"/>
              <a:ext cx="360023" cy="406827"/>
              <a:chOff x="0" y="0"/>
              <a:chExt cx="360021" cy="406825"/>
            </a:xfrm>
          </p:grpSpPr>
          <p:sp>
            <p:nvSpPr>
              <p:cNvPr id="499" name="Rectángulo"/>
              <p:cNvSpPr/>
              <p:nvPr/>
            </p:nvSpPr>
            <p:spPr>
              <a:xfrm>
                <a:off x="-1" y="-1"/>
                <a:ext cx="360022"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00" name="117…"/>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504" name="Forme libre : forme 48"/>
            <p:cNvGrpSpPr/>
            <p:nvPr/>
          </p:nvGrpSpPr>
          <p:grpSpPr>
            <a:xfrm>
              <a:off x="736171" y="413003"/>
              <a:ext cx="360023" cy="406827"/>
              <a:chOff x="0" y="0"/>
              <a:chExt cx="360021" cy="406825"/>
            </a:xfrm>
          </p:grpSpPr>
          <p:sp>
            <p:nvSpPr>
              <p:cNvPr id="502" name="Rectángulo"/>
              <p:cNvSpPr/>
              <p:nvPr/>
            </p:nvSpPr>
            <p:spPr>
              <a:xfrm>
                <a:off x="-1" y="-1"/>
                <a:ext cx="360022"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03" name="128…"/>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507" name="Forme libre : forme 49"/>
            <p:cNvGrpSpPr/>
            <p:nvPr/>
          </p:nvGrpSpPr>
          <p:grpSpPr>
            <a:xfrm>
              <a:off x="736171" y="-3"/>
              <a:ext cx="360023" cy="406824"/>
              <a:chOff x="0" y="-1"/>
              <a:chExt cx="360021" cy="406822"/>
            </a:xfrm>
          </p:grpSpPr>
          <p:sp>
            <p:nvSpPr>
              <p:cNvPr id="505" name="Rectángulo"/>
              <p:cNvSpPr/>
              <p:nvPr/>
            </p:nvSpPr>
            <p:spPr>
              <a:xfrm>
                <a:off x="-1" y="-2"/>
                <a:ext cx="360022"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06" name="158…"/>
              <p:cNvSpPr/>
              <p:nvPr/>
            </p:nvSpPr>
            <p:spPr>
              <a:xfrm>
                <a:off x="-1" y="16441"/>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510" name="Forme libre : forme 50"/>
            <p:cNvGrpSpPr/>
            <p:nvPr/>
          </p:nvGrpSpPr>
          <p:grpSpPr>
            <a:xfrm>
              <a:off x="1102995" y="1652005"/>
              <a:ext cx="360025" cy="406827"/>
              <a:chOff x="-1" y="0"/>
              <a:chExt cx="360024" cy="406825"/>
            </a:xfrm>
          </p:grpSpPr>
          <p:sp>
            <p:nvSpPr>
              <p:cNvPr id="508" name="Rectángulo"/>
              <p:cNvSpPr/>
              <p:nvPr/>
            </p:nvSpPr>
            <p:spPr>
              <a:xfrm>
                <a:off x="-2"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09" name="16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513" name="Forme libre : forme 51"/>
            <p:cNvGrpSpPr/>
            <p:nvPr/>
          </p:nvGrpSpPr>
          <p:grpSpPr>
            <a:xfrm>
              <a:off x="1102995" y="1239005"/>
              <a:ext cx="360025" cy="406827"/>
              <a:chOff x="-1" y="0"/>
              <a:chExt cx="360024" cy="406825"/>
            </a:xfrm>
          </p:grpSpPr>
          <p:sp>
            <p:nvSpPr>
              <p:cNvPr id="511" name="Rectángulo"/>
              <p:cNvSpPr/>
              <p:nvPr/>
            </p:nvSpPr>
            <p:spPr>
              <a:xfrm>
                <a:off x="-2"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12" name="227…"/>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516" name="Forme libre : forme 52"/>
            <p:cNvGrpSpPr/>
            <p:nvPr/>
          </p:nvGrpSpPr>
          <p:grpSpPr>
            <a:xfrm>
              <a:off x="1102995" y="826003"/>
              <a:ext cx="360025" cy="406827"/>
              <a:chOff x="-1" y="0"/>
              <a:chExt cx="360024" cy="406825"/>
            </a:xfrm>
          </p:grpSpPr>
          <p:sp>
            <p:nvSpPr>
              <p:cNvPr id="514" name="Rectángulo"/>
              <p:cNvSpPr/>
              <p:nvPr/>
            </p:nvSpPr>
            <p:spPr>
              <a:xfrm>
                <a:off x="-2"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15"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519" name="Forme libre : forme 53"/>
            <p:cNvGrpSpPr/>
            <p:nvPr/>
          </p:nvGrpSpPr>
          <p:grpSpPr>
            <a:xfrm>
              <a:off x="1102995" y="413003"/>
              <a:ext cx="360025" cy="406827"/>
              <a:chOff x="-1" y="0"/>
              <a:chExt cx="360024" cy="406825"/>
            </a:xfrm>
          </p:grpSpPr>
          <p:sp>
            <p:nvSpPr>
              <p:cNvPr id="517" name="Rectángulo"/>
              <p:cNvSpPr/>
              <p:nvPr/>
            </p:nvSpPr>
            <p:spPr>
              <a:xfrm>
                <a:off x="-2"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18"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522" name="Forme libre : forme 54"/>
            <p:cNvGrpSpPr/>
            <p:nvPr/>
          </p:nvGrpSpPr>
          <p:grpSpPr>
            <a:xfrm>
              <a:off x="1102995" y="-3"/>
              <a:ext cx="360025" cy="406824"/>
              <a:chOff x="-1" y="-1"/>
              <a:chExt cx="360024" cy="406822"/>
            </a:xfrm>
          </p:grpSpPr>
          <p:sp>
            <p:nvSpPr>
              <p:cNvPr id="520" name="Rectángulo"/>
              <p:cNvSpPr/>
              <p:nvPr/>
            </p:nvSpPr>
            <p:spPr>
              <a:xfrm>
                <a:off x="-2"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21"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525" name="Forme libre : forme 55"/>
            <p:cNvGrpSpPr/>
            <p:nvPr/>
          </p:nvGrpSpPr>
          <p:grpSpPr>
            <a:xfrm>
              <a:off x="-2" y="1652005"/>
              <a:ext cx="360025" cy="406827"/>
              <a:chOff x="-1" y="0"/>
              <a:chExt cx="360024" cy="406825"/>
            </a:xfrm>
          </p:grpSpPr>
          <p:sp>
            <p:nvSpPr>
              <p:cNvPr id="523" name="Rectángulo"/>
              <p:cNvSpPr/>
              <p:nvPr/>
            </p:nvSpPr>
            <p:spPr>
              <a:xfrm>
                <a:off x="-2" y="-1"/>
                <a:ext cx="360025"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24" name="12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528" name="Forme libre : forme 56"/>
            <p:cNvGrpSpPr/>
            <p:nvPr/>
          </p:nvGrpSpPr>
          <p:grpSpPr>
            <a:xfrm>
              <a:off x="-2" y="1239005"/>
              <a:ext cx="360025" cy="406827"/>
              <a:chOff x="-1" y="0"/>
              <a:chExt cx="360024" cy="406825"/>
            </a:xfrm>
          </p:grpSpPr>
          <p:sp>
            <p:nvSpPr>
              <p:cNvPr id="526" name="Rectángulo"/>
              <p:cNvSpPr/>
              <p:nvPr/>
            </p:nvSpPr>
            <p:spPr>
              <a:xfrm>
                <a:off x="-2" y="-1"/>
                <a:ext cx="360025"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27" name="161…"/>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531" name="Forme libre : forme 57"/>
            <p:cNvGrpSpPr/>
            <p:nvPr/>
          </p:nvGrpSpPr>
          <p:grpSpPr>
            <a:xfrm>
              <a:off x="-2" y="826003"/>
              <a:ext cx="360025" cy="406827"/>
              <a:chOff x="-1" y="0"/>
              <a:chExt cx="360024" cy="406825"/>
            </a:xfrm>
          </p:grpSpPr>
          <p:sp>
            <p:nvSpPr>
              <p:cNvPr id="529" name="Rectángulo"/>
              <p:cNvSpPr/>
              <p:nvPr/>
            </p:nvSpPr>
            <p:spPr>
              <a:xfrm>
                <a:off x="-2" y="-1"/>
                <a:ext cx="360025"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30" name="18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534" name="Forme libre : forme 58"/>
            <p:cNvGrpSpPr/>
            <p:nvPr/>
          </p:nvGrpSpPr>
          <p:grpSpPr>
            <a:xfrm>
              <a:off x="-2" y="413003"/>
              <a:ext cx="360025" cy="406827"/>
              <a:chOff x="-1" y="0"/>
              <a:chExt cx="360024" cy="406825"/>
            </a:xfrm>
          </p:grpSpPr>
          <p:sp>
            <p:nvSpPr>
              <p:cNvPr id="532" name="Rectángulo"/>
              <p:cNvSpPr/>
              <p:nvPr/>
            </p:nvSpPr>
            <p:spPr>
              <a:xfrm>
                <a:off x="-2" y="-1"/>
                <a:ext cx="360025"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33" name="20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537" name="Forme libre : forme 59"/>
            <p:cNvGrpSpPr/>
            <p:nvPr/>
          </p:nvGrpSpPr>
          <p:grpSpPr>
            <a:xfrm>
              <a:off x="-2" y="1052"/>
              <a:ext cx="360025" cy="406824"/>
              <a:chOff x="-1" y="-1"/>
              <a:chExt cx="360024" cy="406822"/>
            </a:xfrm>
          </p:grpSpPr>
          <p:sp>
            <p:nvSpPr>
              <p:cNvPr id="535" name="Rectángulo"/>
              <p:cNvSpPr/>
              <p:nvPr/>
            </p:nvSpPr>
            <p:spPr>
              <a:xfrm>
                <a:off x="-2" y="-2"/>
                <a:ext cx="360025"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36" name="229…"/>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sp>
        <p:nvSpPr>
          <p:cNvPr id="539" name="Rectangle 60"/>
          <p:cNvSpPr/>
          <p:nvPr/>
        </p:nvSpPr>
        <p:spPr>
          <a:xfrm>
            <a:off x="12295891" y="6412526"/>
            <a:ext cx="2545099" cy="568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800">
                <a:latin typeface="+mn-lt"/>
                <a:ea typeface="+mn-ea"/>
                <a:cs typeface="+mn-cs"/>
                <a:sym typeface="Ubuntu"/>
              </a:defRPr>
            </a:pPr>
            <a:r>
              <a:t>Security Classification:</a:t>
            </a:r>
          </a:p>
          <a:p>
            <a:pPr>
              <a:defRPr sz="800">
                <a:latin typeface="+mn-lt"/>
                <a:ea typeface="+mn-ea"/>
                <a:cs typeface="+mn-cs"/>
                <a:sym typeface="Ubuntu"/>
              </a:defRPr>
            </a:pPr>
            <a:r>
              <a:t>SEC0: Public</a:t>
            </a:r>
          </a:p>
          <a:p>
            <a:pPr>
              <a:defRPr sz="800">
                <a:latin typeface="+mn-lt"/>
                <a:ea typeface="+mn-ea"/>
                <a:cs typeface="+mn-cs"/>
                <a:sym typeface="Ubuntu"/>
              </a:defRPr>
            </a:pPr>
            <a:r>
              <a:t>SEC1: Company Confidential</a:t>
            </a:r>
          </a:p>
          <a:p>
            <a:pPr>
              <a:defRPr sz="800">
                <a:latin typeface="+mn-lt"/>
                <a:ea typeface="+mn-ea"/>
                <a:cs typeface="+mn-cs"/>
                <a:sym typeface="Ubuntu"/>
              </a:defRPr>
            </a:pPr>
            <a:r>
              <a:t>SEC2: Company Restricted / Customer restricted</a:t>
            </a:r>
          </a:p>
          <a:p>
            <a:pPr>
              <a:defRPr sz="800">
                <a:latin typeface="+mn-lt"/>
                <a:ea typeface="+mn-ea"/>
                <a:cs typeface="+mn-cs"/>
                <a:sym typeface="Ubuntu"/>
              </a:defRPr>
            </a:pPr>
            <a:r>
              <a:t>SEC3: Company Sensitive</a:t>
            </a:r>
          </a:p>
        </p:txBody>
      </p:sp>
      <p:grpSp>
        <p:nvGrpSpPr>
          <p:cNvPr id="600" name="Groupe 4096"/>
          <p:cNvGrpSpPr/>
          <p:nvPr/>
        </p:nvGrpSpPr>
        <p:grpSpPr>
          <a:xfrm>
            <a:off x="12295870" y="2135248"/>
            <a:ext cx="1465160" cy="2088245"/>
            <a:chOff x="-1" y="-2"/>
            <a:chExt cx="1465158" cy="2088244"/>
          </a:xfrm>
        </p:grpSpPr>
        <p:grpSp>
          <p:nvGrpSpPr>
            <p:cNvPr id="542" name="Forme libre : forme 65"/>
            <p:cNvGrpSpPr/>
            <p:nvPr/>
          </p:nvGrpSpPr>
          <p:grpSpPr>
            <a:xfrm>
              <a:off x="736177" y="1681416"/>
              <a:ext cx="360891" cy="406827"/>
              <a:chOff x="-1" y="0"/>
              <a:chExt cx="360890" cy="406825"/>
            </a:xfrm>
          </p:grpSpPr>
          <p:sp>
            <p:nvSpPr>
              <p:cNvPr id="540" name="Rectángulo"/>
              <p:cNvSpPr/>
              <p:nvPr/>
            </p:nvSpPr>
            <p:spPr>
              <a:xfrm>
                <a:off x="-2" y="-1"/>
                <a:ext cx="360892"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41"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545" name="Forme libre : forme 66"/>
            <p:cNvGrpSpPr/>
            <p:nvPr/>
          </p:nvGrpSpPr>
          <p:grpSpPr>
            <a:xfrm>
              <a:off x="736177" y="1268415"/>
              <a:ext cx="360891" cy="406827"/>
              <a:chOff x="-1" y="0"/>
              <a:chExt cx="360890" cy="406825"/>
            </a:xfrm>
          </p:grpSpPr>
          <p:sp>
            <p:nvSpPr>
              <p:cNvPr id="543" name="Rectángulo"/>
              <p:cNvSpPr/>
              <p:nvPr/>
            </p:nvSpPr>
            <p:spPr>
              <a:xfrm>
                <a:off x="-2" y="-1"/>
                <a:ext cx="360892"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44"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548" name="Forme libre : forme 67"/>
            <p:cNvGrpSpPr/>
            <p:nvPr/>
          </p:nvGrpSpPr>
          <p:grpSpPr>
            <a:xfrm>
              <a:off x="736177" y="855409"/>
              <a:ext cx="360891" cy="406824"/>
              <a:chOff x="-1" y="-1"/>
              <a:chExt cx="360890" cy="406822"/>
            </a:xfrm>
          </p:grpSpPr>
          <p:sp>
            <p:nvSpPr>
              <p:cNvPr id="546" name="Rectángulo"/>
              <p:cNvSpPr/>
              <p:nvPr/>
            </p:nvSpPr>
            <p:spPr>
              <a:xfrm>
                <a:off x="-2" y="-2"/>
                <a:ext cx="360892"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47" name="15…"/>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551" name="Forme libre : forme 68"/>
            <p:cNvGrpSpPr/>
            <p:nvPr/>
          </p:nvGrpSpPr>
          <p:grpSpPr>
            <a:xfrm>
              <a:off x="736177" y="442409"/>
              <a:ext cx="360891" cy="406827"/>
              <a:chOff x="-1" y="0"/>
              <a:chExt cx="360890" cy="406825"/>
            </a:xfrm>
          </p:grpSpPr>
          <p:sp>
            <p:nvSpPr>
              <p:cNvPr id="549" name="Rectángulo"/>
              <p:cNvSpPr/>
              <p:nvPr/>
            </p:nvSpPr>
            <p:spPr>
              <a:xfrm>
                <a:off x="-2" y="-1"/>
                <a:ext cx="360892"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50"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554" name="Forme libre : forme 69"/>
            <p:cNvGrpSpPr/>
            <p:nvPr/>
          </p:nvGrpSpPr>
          <p:grpSpPr>
            <a:xfrm>
              <a:off x="736177" y="29407"/>
              <a:ext cx="360891" cy="406827"/>
              <a:chOff x="-1" y="0"/>
              <a:chExt cx="360890" cy="406825"/>
            </a:xfrm>
          </p:grpSpPr>
          <p:sp>
            <p:nvSpPr>
              <p:cNvPr id="552" name="Rectángulo"/>
              <p:cNvSpPr/>
              <p:nvPr/>
            </p:nvSpPr>
            <p:spPr>
              <a:xfrm>
                <a:off x="-2" y="-1"/>
                <a:ext cx="360892" cy="406827"/>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53"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557" name="Forme libre : forme 70"/>
            <p:cNvGrpSpPr/>
            <p:nvPr/>
          </p:nvGrpSpPr>
          <p:grpSpPr>
            <a:xfrm>
              <a:off x="-2" y="1681416"/>
              <a:ext cx="360891" cy="406827"/>
              <a:chOff x="-1" y="0"/>
              <a:chExt cx="360890" cy="406825"/>
            </a:xfrm>
          </p:grpSpPr>
          <p:sp>
            <p:nvSpPr>
              <p:cNvPr id="555"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56"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560" name="Forme libre : forme 71"/>
            <p:cNvGrpSpPr/>
            <p:nvPr/>
          </p:nvGrpSpPr>
          <p:grpSpPr>
            <a:xfrm>
              <a:off x="-2" y="1268415"/>
              <a:ext cx="360891" cy="406827"/>
              <a:chOff x="-1" y="0"/>
              <a:chExt cx="360890" cy="406825"/>
            </a:xfrm>
          </p:grpSpPr>
          <p:sp>
            <p:nvSpPr>
              <p:cNvPr id="558"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59"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563" name="Forme libre : forme 72"/>
            <p:cNvGrpSpPr/>
            <p:nvPr/>
          </p:nvGrpSpPr>
          <p:grpSpPr>
            <a:xfrm>
              <a:off x="-2" y="855409"/>
              <a:ext cx="360891" cy="406824"/>
              <a:chOff x="-1" y="-1"/>
              <a:chExt cx="360890" cy="406822"/>
            </a:xfrm>
          </p:grpSpPr>
          <p:sp>
            <p:nvSpPr>
              <p:cNvPr id="561"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62" name="46…"/>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566" name="Forme libre : forme 73"/>
            <p:cNvGrpSpPr/>
            <p:nvPr/>
          </p:nvGrpSpPr>
          <p:grpSpPr>
            <a:xfrm>
              <a:off x="-2" y="442409"/>
              <a:ext cx="360891" cy="406827"/>
              <a:chOff x="-1" y="0"/>
              <a:chExt cx="360890" cy="406825"/>
            </a:xfrm>
          </p:grpSpPr>
          <p:sp>
            <p:nvSpPr>
              <p:cNvPr id="564"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65"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569" name="Forme libre : forme 74"/>
            <p:cNvGrpSpPr/>
            <p:nvPr/>
          </p:nvGrpSpPr>
          <p:grpSpPr>
            <a:xfrm>
              <a:off x="0" y="-3"/>
              <a:ext cx="360889" cy="465615"/>
              <a:chOff x="-1" y="-1"/>
              <a:chExt cx="360888" cy="465613"/>
            </a:xfrm>
          </p:grpSpPr>
          <p:sp>
            <p:nvSpPr>
              <p:cNvPr id="567" name="Rectángulo"/>
              <p:cNvSpPr/>
              <p:nvPr/>
            </p:nvSpPr>
            <p:spPr>
              <a:xfrm>
                <a:off x="-2" y="29411"/>
                <a:ext cx="360889" cy="406825"/>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568" name="87…"/>
              <p:cNvSpPr/>
              <p:nvPr/>
            </p:nvSpPr>
            <p:spPr>
              <a:xfrm>
                <a:off x="-2" y="-2"/>
                <a:ext cx="360889"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572" name="Forme libre : forme 75"/>
            <p:cNvGrpSpPr/>
            <p:nvPr/>
          </p:nvGrpSpPr>
          <p:grpSpPr>
            <a:xfrm>
              <a:off x="1104266" y="1681416"/>
              <a:ext cx="360891" cy="406827"/>
              <a:chOff x="-1" y="0"/>
              <a:chExt cx="360890" cy="406825"/>
            </a:xfrm>
          </p:grpSpPr>
          <p:sp>
            <p:nvSpPr>
              <p:cNvPr id="570" name="Rectángulo"/>
              <p:cNvSpPr/>
              <p:nvPr/>
            </p:nvSpPr>
            <p:spPr>
              <a:xfrm>
                <a:off x="-2" y="-1"/>
                <a:ext cx="360892"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71"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575" name="Forme libre : forme 76"/>
            <p:cNvGrpSpPr/>
            <p:nvPr/>
          </p:nvGrpSpPr>
          <p:grpSpPr>
            <a:xfrm>
              <a:off x="1104266" y="1268415"/>
              <a:ext cx="360891" cy="406827"/>
              <a:chOff x="-1" y="0"/>
              <a:chExt cx="360890" cy="406825"/>
            </a:xfrm>
          </p:grpSpPr>
          <p:sp>
            <p:nvSpPr>
              <p:cNvPr id="573" name="Rectángulo"/>
              <p:cNvSpPr/>
              <p:nvPr/>
            </p:nvSpPr>
            <p:spPr>
              <a:xfrm>
                <a:off x="-2" y="-1"/>
                <a:ext cx="360892"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74" name="3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578" name="Forme libre : forme 77"/>
            <p:cNvGrpSpPr/>
            <p:nvPr/>
          </p:nvGrpSpPr>
          <p:grpSpPr>
            <a:xfrm>
              <a:off x="1104266" y="855409"/>
              <a:ext cx="360891" cy="406824"/>
              <a:chOff x="-1" y="-1"/>
              <a:chExt cx="360890" cy="406822"/>
            </a:xfrm>
          </p:grpSpPr>
          <p:sp>
            <p:nvSpPr>
              <p:cNvPr id="576" name="Rectángulo"/>
              <p:cNvSpPr/>
              <p:nvPr/>
            </p:nvSpPr>
            <p:spPr>
              <a:xfrm>
                <a:off x="-2" y="-2"/>
                <a:ext cx="360892"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77" name="2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581" name="Forme libre : forme 78"/>
            <p:cNvGrpSpPr/>
            <p:nvPr/>
          </p:nvGrpSpPr>
          <p:grpSpPr>
            <a:xfrm>
              <a:off x="1104266" y="442409"/>
              <a:ext cx="360891" cy="406827"/>
              <a:chOff x="-1" y="0"/>
              <a:chExt cx="360890" cy="406825"/>
            </a:xfrm>
          </p:grpSpPr>
          <p:sp>
            <p:nvSpPr>
              <p:cNvPr id="579" name="Rectángulo"/>
              <p:cNvSpPr/>
              <p:nvPr/>
            </p:nvSpPr>
            <p:spPr>
              <a:xfrm>
                <a:off x="-2" y="-1"/>
                <a:ext cx="360892"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80"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584" name="Forme libre : forme 79"/>
            <p:cNvGrpSpPr/>
            <p:nvPr/>
          </p:nvGrpSpPr>
          <p:grpSpPr>
            <a:xfrm>
              <a:off x="1104266" y="29407"/>
              <a:ext cx="360891" cy="406827"/>
              <a:chOff x="-1" y="0"/>
              <a:chExt cx="360890" cy="406825"/>
            </a:xfrm>
          </p:grpSpPr>
          <p:sp>
            <p:nvSpPr>
              <p:cNvPr id="582" name="Rectángulo"/>
              <p:cNvSpPr/>
              <p:nvPr/>
            </p:nvSpPr>
            <p:spPr>
              <a:xfrm>
                <a:off x="-2" y="-1"/>
                <a:ext cx="360892" cy="406827"/>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83"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587" name="Forme libre : forme 80"/>
            <p:cNvGrpSpPr/>
            <p:nvPr/>
          </p:nvGrpSpPr>
          <p:grpSpPr>
            <a:xfrm>
              <a:off x="367690" y="1681416"/>
              <a:ext cx="360891" cy="406827"/>
              <a:chOff x="-1" y="0"/>
              <a:chExt cx="360890" cy="406825"/>
            </a:xfrm>
          </p:grpSpPr>
          <p:sp>
            <p:nvSpPr>
              <p:cNvPr id="585" name="Rectángulo"/>
              <p:cNvSpPr/>
              <p:nvPr/>
            </p:nvSpPr>
            <p:spPr>
              <a:xfrm>
                <a:off x="-2" y="-1"/>
                <a:ext cx="360892"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86"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590" name="Forme libre : forme 81"/>
            <p:cNvGrpSpPr/>
            <p:nvPr/>
          </p:nvGrpSpPr>
          <p:grpSpPr>
            <a:xfrm>
              <a:off x="367690" y="1268415"/>
              <a:ext cx="360891" cy="406827"/>
              <a:chOff x="-1" y="0"/>
              <a:chExt cx="360890" cy="406825"/>
            </a:xfrm>
          </p:grpSpPr>
          <p:sp>
            <p:nvSpPr>
              <p:cNvPr id="588" name="Rectángulo"/>
              <p:cNvSpPr/>
              <p:nvPr/>
            </p:nvSpPr>
            <p:spPr>
              <a:xfrm>
                <a:off x="-2" y="-1"/>
                <a:ext cx="360892"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89"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593" name="Forme libre : forme 82"/>
            <p:cNvGrpSpPr/>
            <p:nvPr/>
          </p:nvGrpSpPr>
          <p:grpSpPr>
            <a:xfrm>
              <a:off x="367690" y="855409"/>
              <a:ext cx="360891" cy="406824"/>
              <a:chOff x="-1" y="-1"/>
              <a:chExt cx="360890" cy="406822"/>
            </a:xfrm>
          </p:grpSpPr>
          <p:sp>
            <p:nvSpPr>
              <p:cNvPr id="591" name="Rectángulo"/>
              <p:cNvSpPr/>
              <p:nvPr/>
            </p:nvSpPr>
            <p:spPr>
              <a:xfrm>
                <a:off x="-2" y="-2"/>
                <a:ext cx="360892"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92" name="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596" name="Forme libre : forme 83"/>
            <p:cNvGrpSpPr/>
            <p:nvPr/>
          </p:nvGrpSpPr>
          <p:grpSpPr>
            <a:xfrm>
              <a:off x="367690" y="442409"/>
              <a:ext cx="360891" cy="406827"/>
              <a:chOff x="-1" y="0"/>
              <a:chExt cx="360890" cy="406825"/>
            </a:xfrm>
          </p:grpSpPr>
          <p:sp>
            <p:nvSpPr>
              <p:cNvPr id="594" name="Rectángulo"/>
              <p:cNvSpPr/>
              <p:nvPr/>
            </p:nvSpPr>
            <p:spPr>
              <a:xfrm>
                <a:off x="-2" y="-1"/>
                <a:ext cx="360892"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95"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599" name="Forme libre : forme 84"/>
            <p:cNvGrpSpPr/>
            <p:nvPr/>
          </p:nvGrpSpPr>
          <p:grpSpPr>
            <a:xfrm>
              <a:off x="367690" y="29407"/>
              <a:ext cx="360891" cy="406827"/>
              <a:chOff x="-1" y="0"/>
              <a:chExt cx="360890" cy="406825"/>
            </a:xfrm>
          </p:grpSpPr>
          <p:sp>
            <p:nvSpPr>
              <p:cNvPr id="597" name="Rectángulo"/>
              <p:cNvSpPr/>
              <p:nvPr/>
            </p:nvSpPr>
            <p:spPr>
              <a:xfrm>
                <a:off x="-2" y="-1"/>
                <a:ext cx="360892" cy="406827"/>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98"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601" name="Rectangle 27"/>
          <p:cNvSpPr/>
          <p:nvPr/>
        </p:nvSpPr>
        <p:spPr>
          <a:xfrm>
            <a:off x="404804" y="6564099"/>
            <a:ext cx="341086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Repsol | RFI PI-3000026854 - Evolución de Arquitectura GMAO | Septiembre 2022</a:t>
            </a:r>
          </a:p>
        </p:txBody>
      </p:sp>
      <p:sp>
        <p:nvSpPr>
          <p:cNvPr id="602" name="Rectangle 27"/>
          <p:cNvSpPr/>
          <p:nvPr/>
        </p:nvSpPr>
        <p:spPr>
          <a:xfrm>
            <a:off x="7227068" y="6564099"/>
            <a:ext cx="453217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603" name="Texto del título"/>
          <p:cNvSpPr>
            <a:spLocks noGrp="1"/>
          </p:cNvSpPr>
          <p:nvPr>
            <p:ph type="title"/>
          </p:nvPr>
        </p:nvSpPr>
        <p:spPr>
          <a:xfrm>
            <a:off x="404813" y="179999"/>
            <a:ext cx="8554991" cy="716716"/>
          </a:xfrm>
          <a:prstGeom prst="rect">
            <a:avLst/>
          </a:prstGeom>
        </p:spPr>
        <p:txBody>
          <a:bodyPr anchor="ctr"/>
          <a:lstStyle>
            <a:lvl1pPr>
              <a:defRPr>
                <a:solidFill>
                  <a:schemeClr val="accent2"/>
                </a:solidFill>
              </a:defRPr>
            </a:lvl1pPr>
          </a:lstStyle>
          <a:p>
            <a:r>
              <a:t>Texto del título</a:t>
            </a:r>
          </a:p>
        </p:txBody>
      </p:sp>
      <p:sp>
        <p:nvSpPr>
          <p:cNvPr id="604"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6_Title and Blank slide Dark">
    <p:bg>
      <p:bgPr>
        <a:solidFill>
          <a:schemeClr val="accent4"/>
        </a:solidFill>
        <a:effectLst/>
      </p:bgPr>
    </p:bg>
    <p:spTree>
      <p:nvGrpSpPr>
        <p:cNvPr id="1" name=""/>
        <p:cNvGrpSpPr/>
        <p:nvPr/>
      </p:nvGrpSpPr>
      <p:grpSpPr>
        <a:xfrm>
          <a:off x="0" y="0"/>
          <a:ext cx="0" cy="0"/>
          <a:chOff x="0" y="0"/>
          <a:chExt cx="0" cy="0"/>
        </a:xfrm>
      </p:grpSpPr>
      <p:grpSp>
        <p:nvGrpSpPr>
          <p:cNvPr id="626" name="Group 2"/>
          <p:cNvGrpSpPr/>
          <p:nvPr/>
        </p:nvGrpSpPr>
        <p:grpSpPr>
          <a:xfrm>
            <a:off x="12295873" y="1635"/>
            <a:ext cx="360032" cy="2069199"/>
            <a:chOff x="-2" y="-2"/>
            <a:chExt cx="360031" cy="2069197"/>
          </a:xfrm>
        </p:grpSpPr>
        <p:grpSp>
          <p:nvGrpSpPr>
            <p:cNvPr id="613" name="Rectangle 10"/>
            <p:cNvGrpSpPr/>
            <p:nvPr/>
          </p:nvGrpSpPr>
          <p:grpSpPr>
            <a:xfrm>
              <a:off x="-3" y="-3"/>
              <a:ext cx="360033" cy="406824"/>
              <a:chOff x="-1" y="-1"/>
              <a:chExt cx="360031" cy="406822"/>
            </a:xfrm>
          </p:grpSpPr>
          <p:sp>
            <p:nvSpPr>
              <p:cNvPr id="611" name="Rectángulo"/>
              <p:cNvSpPr/>
              <p:nvPr/>
            </p:nvSpPr>
            <p:spPr>
              <a:xfrm>
                <a:off x="-2" y="-2"/>
                <a:ext cx="360032" cy="406824"/>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12" name="1…"/>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616" name="Rectangle 11"/>
            <p:cNvGrpSpPr/>
            <p:nvPr/>
          </p:nvGrpSpPr>
          <p:grpSpPr>
            <a:xfrm>
              <a:off x="-3" y="417414"/>
              <a:ext cx="360033" cy="406824"/>
              <a:chOff x="-1" y="-1"/>
              <a:chExt cx="360031" cy="406822"/>
            </a:xfrm>
          </p:grpSpPr>
          <p:sp>
            <p:nvSpPr>
              <p:cNvPr id="614" name="Rectángulo"/>
              <p:cNvSpPr/>
              <p:nvPr/>
            </p:nvSpPr>
            <p:spPr>
              <a:xfrm>
                <a:off x="-2" y="-2"/>
                <a:ext cx="36003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15" name="18…"/>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619" name="Rectangle 12"/>
            <p:cNvGrpSpPr/>
            <p:nvPr/>
          </p:nvGrpSpPr>
          <p:grpSpPr>
            <a:xfrm>
              <a:off x="-3" y="834826"/>
              <a:ext cx="360033" cy="406824"/>
              <a:chOff x="-1" y="-1"/>
              <a:chExt cx="360031" cy="406822"/>
            </a:xfrm>
          </p:grpSpPr>
          <p:sp>
            <p:nvSpPr>
              <p:cNvPr id="617" name="Rectángulo"/>
              <p:cNvSpPr/>
              <p:nvPr/>
            </p:nvSpPr>
            <p:spPr>
              <a:xfrm>
                <a:off x="-2" y="-2"/>
                <a:ext cx="36003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18" name="43…"/>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622" name="Rectangle 13"/>
            <p:cNvGrpSpPr/>
            <p:nvPr/>
          </p:nvGrpSpPr>
          <p:grpSpPr>
            <a:xfrm>
              <a:off x="-3" y="1248249"/>
              <a:ext cx="360033" cy="406824"/>
              <a:chOff x="-1" y="-1"/>
              <a:chExt cx="360031" cy="406822"/>
            </a:xfrm>
          </p:grpSpPr>
          <p:sp>
            <p:nvSpPr>
              <p:cNvPr id="620" name="Rectángulo"/>
              <p:cNvSpPr/>
              <p:nvPr/>
            </p:nvSpPr>
            <p:spPr>
              <a:xfrm>
                <a:off x="-2" y="-2"/>
                <a:ext cx="360032" cy="406824"/>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21" name="39…"/>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625" name="Rectangle 62"/>
            <p:cNvGrpSpPr/>
            <p:nvPr/>
          </p:nvGrpSpPr>
          <p:grpSpPr>
            <a:xfrm>
              <a:off x="-3" y="1662372"/>
              <a:ext cx="360033" cy="406824"/>
              <a:chOff x="-1" y="-1"/>
              <a:chExt cx="360031" cy="406822"/>
            </a:xfrm>
          </p:grpSpPr>
          <p:sp>
            <p:nvSpPr>
              <p:cNvPr id="623" name="Rectángulo"/>
              <p:cNvSpPr/>
              <p:nvPr/>
            </p:nvSpPr>
            <p:spPr>
              <a:xfrm>
                <a:off x="-2" y="-2"/>
                <a:ext cx="36003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24" name="236…"/>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grpSp>
        <p:nvGrpSpPr>
          <p:cNvPr id="687" name="Groupe 4095"/>
          <p:cNvGrpSpPr/>
          <p:nvPr/>
        </p:nvGrpSpPr>
        <p:grpSpPr>
          <a:xfrm>
            <a:off x="12295870" y="4289224"/>
            <a:ext cx="1463023" cy="2058834"/>
            <a:chOff x="-1" y="-2"/>
            <a:chExt cx="1463021" cy="2058833"/>
          </a:xfrm>
        </p:grpSpPr>
        <p:grpSp>
          <p:nvGrpSpPr>
            <p:cNvPr id="629" name="Forme libre : forme 40"/>
            <p:cNvGrpSpPr/>
            <p:nvPr/>
          </p:nvGrpSpPr>
          <p:grpSpPr>
            <a:xfrm>
              <a:off x="367686" y="1652005"/>
              <a:ext cx="360025" cy="406827"/>
              <a:chOff x="-1" y="0"/>
              <a:chExt cx="360024" cy="406825"/>
            </a:xfrm>
          </p:grpSpPr>
          <p:sp>
            <p:nvSpPr>
              <p:cNvPr id="627" name="Rectángulo"/>
              <p:cNvSpPr/>
              <p:nvPr/>
            </p:nvSpPr>
            <p:spPr>
              <a:xfrm>
                <a:off x="-2"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28"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632" name="Forme libre : forme 41"/>
            <p:cNvGrpSpPr/>
            <p:nvPr/>
          </p:nvGrpSpPr>
          <p:grpSpPr>
            <a:xfrm>
              <a:off x="367686" y="1239005"/>
              <a:ext cx="360025" cy="406827"/>
              <a:chOff x="-1" y="0"/>
              <a:chExt cx="360024" cy="406825"/>
            </a:xfrm>
          </p:grpSpPr>
          <p:sp>
            <p:nvSpPr>
              <p:cNvPr id="630" name="Rectángulo"/>
              <p:cNvSpPr/>
              <p:nvPr/>
            </p:nvSpPr>
            <p:spPr>
              <a:xfrm>
                <a:off x="-2"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31"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635" name="Forme libre : forme 42"/>
            <p:cNvGrpSpPr/>
            <p:nvPr/>
          </p:nvGrpSpPr>
          <p:grpSpPr>
            <a:xfrm>
              <a:off x="367686" y="826003"/>
              <a:ext cx="360025" cy="406827"/>
              <a:chOff x="-1" y="0"/>
              <a:chExt cx="360024" cy="406825"/>
            </a:xfrm>
          </p:grpSpPr>
          <p:sp>
            <p:nvSpPr>
              <p:cNvPr id="633" name="Rectángulo"/>
              <p:cNvSpPr/>
              <p:nvPr/>
            </p:nvSpPr>
            <p:spPr>
              <a:xfrm>
                <a:off x="-2"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34"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638" name="Forme libre : forme 43"/>
            <p:cNvGrpSpPr/>
            <p:nvPr/>
          </p:nvGrpSpPr>
          <p:grpSpPr>
            <a:xfrm>
              <a:off x="367686" y="413003"/>
              <a:ext cx="360025" cy="406827"/>
              <a:chOff x="-1" y="0"/>
              <a:chExt cx="360024" cy="406825"/>
            </a:xfrm>
          </p:grpSpPr>
          <p:sp>
            <p:nvSpPr>
              <p:cNvPr id="636" name="Rectángulo"/>
              <p:cNvSpPr/>
              <p:nvPr/>
            </p:nvSpPr>
            <p:spPr>
              <a:xfrm>
                <a:off x="-2"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37"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641" name="Forme libre : forme 44"/>
            <p:cNvGrpSpPr/>
            <p:nvPr/>
          </p:nvGrpSpPr>
          <p:grpSpPr>
            <a:xfrm>
              <a:off x="367686" y="-3"/>
              <a:ext cx="360025" cy="406824"/>
              <a:chOff x="-1" y="-1"/>
              <a:chExt cx="360024" cy="406822"/>
            </a:xfrm>
          </p:grpSpPr>
          <p:sp>
            <p:nvSpPr>
              <p:cNvPr id="639" name="Rectángulo"/>
              <p:cNvSpPr/>
              <p:nvPr/>
            </p:nvSpPr>
            <p:spPr>
              <a:xfrm>
                <a:off x="-2"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40"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644" name="Forme libre : forme 45"/>
            <p:cNvGrpSpPr/>
            <p:nvPr/>
          </p:nvGrpSpPr>
          <p:grpSpPr>
            <a:xfrm>
              <a:off x="736171" y="1652005"/>
              <a:ext cx="360023" cy="406827"/>
              <a:chOff x="0" y="0"/>
              <a:chExt cx="360021" cy="406825"/>
            </a:xfrm>
          </p:grpSpPr>
          <p:sp>
            <p:nvSpPr>
              <p:cNvPr id="642" name="Rectángulo"/>
              <p:cNvSpPr/>
              <p:nvPr/>
            </p:nvSpPr>
            <p:spPr>
              <a:xfrm>
                <a:off x="-1" y="-1"/>
                <a:ext cx="360022"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43" name="66…"/>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647" name="Forme libre : forme 46"/>
            <p:cNvGrpSpPr/>
            <p:nvPr/>
          </p:nvGrpSpPr>
          <p:grpSpPr>
            <a:xfrm>
              <a:off x="736171" y="1239005"/>
              <a:ext cx="360023" cy="406827"/>
              <a:chOff x="0" y="0"/>
              <a:chExt cx="360021" cy="406825"/>
            </a:xfrm>
          </p:grpSpPr>
          <p:sp>
            <p:nvSpPr>
              <p:cNvPr id="645" name="Rectángulo"/>
              <p:cNvSpPr/>
              <p:nvPr/>
            </p:nvSpPr>
            <p:spPr>
              <a:xfrm>
                <a:off x="-1" y="-1"/>
                <a:ext cx="360022"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46" name="89…"/>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650" name="Forme libre : forme 47"/>
            <p:cNvGrpSpPr/>
            <p:nvPr/>
          </p:nvGrpSpPr>
          <p:grpSpPr>
            <a:xfrm>
              <a:off x="736171" y="826003"/>
              <a:ext cx="360023" cy="406827"/>
              <a:chOff x="0" y="0"/>
              <a:chExt cx="360021" cy="406825"/>
            </a:xfrm>
          </p:grpSpPr>
          <p:sp>
            <p:nvSpPr>
              <p:cNvPr id="648" name="Rectángulo"/>
              <p:cNvSpPr/>
              <p:nvPr/>
            </p:nvSpPr>
            <p:spPr>
              <a:xfrm>
                <a:off x="-1" y="-1"/>
                <a:ext cx="360022"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49" name="117…"/>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653" name="Forme libre : forme 48"/>
            <p:cNvGrpSpPr/>
            <p:nvPr/>
          </p:nvGrpSpPr>
          <p:grpSpPr>
            <a:xfrm>
              <a:off x="736171" y="413003"/>
              <a:ext cx="360023" cy="406827"/>
              <a:chOff x="0" y="0"/>
              <a:chExt cx="360021" cy="406825"/>
            </a:xfrm>
          </p:grpSpPr>
          <p:sp>
            <p:nvSpPr>
              <p:cNvPr id="651" name="Rectángulo"/>
              <p:cNvSpPr/>
              <p:nvPr/>
            </p:nvSpPr>
            <p:spPr>
              <a:xfrm>
                <a:off x="-1" y="-1"/>
                <a:ext cx="360022"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52" name="128…"/>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656" name="Forme libre : forme 49"/>
            <p:cNvGrpSpPr/>
            <p:nvPr/>
          </p:nvGrpSpPr>
          <p:grpSpPr>
            <a:xfrm>
              <a:off x="736171" y="-3"/>
              <a:ext cx="360023" cy="406824"/>
              <a:chOff x="0" y="-1"/>
              <a:chExt cx="360021" cy="406822"/>
            </a:xfrm>
          </p:grpSpPr>
          <p:sp>
            <p:nvSpPr>
              <p:cNvPr id="654" name="Rectángulo"/>
              <p:cNvSpPr/>
              <p:nvPr/>
            </p:nvSpPr>
            <p:spPr>
              <a:xfrm>
                <a:off x="-1" y="-2"/>
                <a:ext cx="360022"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55" name="158…"/>
              <p:cNvSpPr/>
              <p:nvPr/>
            </p:nvSpPr>
            <p:spPr>
              <a:xfrm>
                <a:off x="-1" y="16441"/>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659" name="Forme libre : forme 50"/>
            <p:cNvGrpSpPr/>
            <p:nvPr/>
          </p:nvGrpSpPr>
          <p:grpSpPr>
            <a:xfrm>
              <a:off x="1102995" y="1652005"/>
              <a:ext cx="360025" cy="406827"/>
              <a:chOff x="-1" y="0"/>
              <a:chExt cx="360024" cy="406825"/>
            </a:xfrm>
          </p:grpSpPr>
          <p:sp>
            <p:nvSpPr>
              <p:cNvPr id="657" name="Rectángulo"/>
              <p:cNvSpPr/>
              <p:nvPr/>
            </p:nvSpPr>
            <p:spPr>
              <a:xfrm>
                <a:off x="-2"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58" name="16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662" name="Forme libre : forme 51"/>
            <p:cNvGrpSpPr/>
            <p:nvPr/>
          </p:nvGrpSpPr>
          <p:grpSpPr>
            <a:xfrm>
              <a:off x="1102995" y="1239005"/>
              <a:ext cx="360025" cy="406827"/>
              <a:chOff x="-1" y="0"/>
              <a:chExt cx="360024" cy="406825"/>
            </a:xfrm>
          </p:grpSpPr>
          <p:sp>
            <p:nvSpPr>
              <p:cNvPr id="660" name="Rectángulo"/>
              <p:cNvSpPr/>
              <p:nvPr/>
            </p:nvSpPr>
            <p:spPr>
              <a:xfrm>
                <a:off x="-2"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61" name="227…"/>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665" name="Forme libre : forme 52"/>
            <p:cNvGrpSpPr/>
            <p:nvPr/>
          </p:nvGrpSpPr>
          <p:grpSpPr>
            <a:xfrm>
              <a:off x="1102995" y="826003"/>
              <a:ext cx="360025" cy="406827"/>
              <a:chOff x="-1" y="0"/>
              <a:chExt cx="360024" cy="406825"/>
            </a:xfrm>
          </p:grpSpPr>
          <p:sp>
            <p:nvSpPr>
              <p:cNvPr id="663" name="Rectángulo"/>
              <p:cNvSpPr/>
              <p:nvPr/>
            </p:nvSpPr>
            <p:spPr>
              <a:xfrm>
                <a:off x="-2"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64"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668" name="Forme libre : forme 53"/>
            <p:cNvGrpSpPr/>
            <p:nvPr/>
          </p:nvGrpSpPr>
          <p:grpSpPr>
            <a:xfrm>
              <a:off x="1102995" y="413003"/>
              <a:ext cx="360025" cy="406827"/>
              <a:chOff x="-1" y="0"/>
              <a:chExt cx="360024" cy="406825"/>
            </a:xfrm>
          </p:grpSpPr>
          <p:sp>
            <p:nvSpPr>
              <p:cNvPr id="666" name="Rectángulo"/>
              <p:cNvSpPr/>
              <p:nvPr/>
            </p:nvSpPr>
            <p:spPr>
              <a:xfrm>
                <a:off x="-2"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67"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671" name="Forme libre : forme 54"/>
            <p:cNvGrpSpPr/>
            <p:nvPr/>
          </p:nvGrpSpPr>
          <p:grpSpPr>
            <a:xfrm>
              <a:off x="1102995" y="-3"/>
              <a:ext cx="360025" cy="406824"/>
              <a:chOff x="-1" y="-1"/>
              <a:chExt cx="360024" cy="406822"/>
            </a:xfrm>
          </p:grpSpPr>
          <p:sp>
            <p:nvSpPr>
              <p:cNvPr id="669" name="Rectángulo"/>
              <p:cNvSpPr/>
              <p:nvPr/>
            </p:nvSpPr>
            <p:spPr>
              <a:xfrm>
                <a:off x="-2"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70"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674" name="Forme libre : forme 55"/>
            <p:cNvGrpSpPr/>
            <p:nvPr/>
          </p:nvGrpSpPr>
          <p:grpSpPr>
            <a:xfrm>
              <a:off x="-2" y="1652005"/>
              <a:ext cx="360025" cy="406827"/>
              <a:chOff x="-1" y="0"/>
              <a:chExt cx="360024" cy="406825"/>
            </a:xfrm>
          </p:grpSpPr>
          <p:sp>
            <p:nvSpPr>
              <p:cNvPr id="672" name="Rectángulo"/>
              <p:cNvSpPr/>
              <p:nvPr/>
            </p:nvSpPr>
            <p:spPr>
              <a:xfrm>
                <a:off x="-2" y="-1"/>
                <a:ext cx="360025"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73" name="12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677" name="Forme libre : forme 56"/>
            <p:cNvGrpSpPr/>
            <p:nvPr/>
          </p:nvGrpSpPr>
          <p:grpSpPr>
            <a:xfrm>
              <a:off x="-2" y="1239005"/>
              <a:ext cx="360025" cy="406827"/>
              <a:chOff x="-1" y="0"/>
              <a:chExt cx="360024" cy="406825"/>
            </a:xfrm>
          </p:grpSpPr>
          <p:sp>
            <p:nvSpPr>
              <p:cNvPr id="675" name="Rectángulo"/>
              <p:cNvSpPr/>
              <p:nvPr/>
            </p:nvSpPr>
            <p:spPr>
              <a:xfrm>
                <a:off x="-2" y="-1"/>
                <a:ext cx="360025"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76" name="161…"/>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680" name="Forme libre : forme 57"/>
            <p:cNvGrpSpPr/>
            <p:nvPr/>
          </p:nvGrpSpPr>
          <p:grpSpPr>
            <a:xfrm>
              <a:off x="-2" y="826003"/>
              <a:ext cx="360025" cy="406827"/>
              <a:chOff x="-1" y="0"/>
              <a:chExt cx="360024" cy="406825"/>
            </a:xfrm>
          </p:grpSpPr>
          <p:sp>
            <p:nvSpPr>
              <p:cNvPr id="678" name="Rectángulo"/>
              <p:cNvSpPr/>
              <p:nvPr/>
            </p:nvSpPr>
            <p:spPr>
              <a:xfrm>
                <a:off x="-2" y="-1"/>
                <a:ext cx="360025"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79" name="18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683" name="Forme libre : forme 58"/>
            <p:cNvGrpSpPr/>
            <p:nvPr/>
          </p:nvGrpSpPr>
          <p:grpSpPr>
            <a:xfrm>
              <a:off x="-2" y="413003"/>
              <a:ext cx="360025" cy="406827"/>
              <a:chOff x="-1" y="0"/>
              <a:chExt cx="360024" cy="406825"/>
            </a:xfrm>
          </p:grpSpPr>
          <p:sp>
            <p:nvSpPr>
              <p:cNvPr id="681" name="Rectángulo"/>
              <p:cNvSpPr/>
              <p:nvPr/>
            </p:nvSpPr>
            <p:spPr>
              <a:xfrm>
                <a:off x="-2" y="-1"/>
                <a:ext cx="360025"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82" name="20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686" name="Forme libre : forme 59"/>
            <p:cNvGrpSpPr/>
            <p:nvPr/>
          </p:nvGrpSpPr>
          <p:grpSpPr>
            <a:xfrm>
              <a:off x="-2" y="1052"/>
              <a:ext cx="360025" cy="406824"/>
              <a:chOff x="-1" y="-1"/>
              <a:chExt cx="360024" cy="406822"/>
            </a:xfrm>
          </p:grpSpPr>
          <p:sp>
            <p:nvSpPr>
              <p:cNvPr id="684" name="Rectángulo"/>
              <p:cNvSpPr/>
              <p:nvPr/>
            </p:nvSpPr>
            <p:spPr>
              <a:xfrm>
                <a:off x="-2" y="-2"/>
                <a:ext cx="360025"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85" name="229…"/>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sp>
        <p:nvSpPr>
          <p:cNvPr id="688" name="Rectangle 60"/>
          <p:cNvSpPr/>
          <p:nvPr/>
        </p:nvSpPr>
        <p:spPr>
          <a:xfrm>
            <a:off x="12295891" y="6412526"/>
            <a:ext cx="2545099" cy="568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800">
                <a:latin typeface="+mn-lt"/>
                <a:ea typeface="+mn-ea"/>
                <a:cs typeface="+mn-cs"/>
                <a:sym typeface="Ubuntu"/>
              </a:defRPr>
            </a:pPr>
            <a:r>
              <a:t>Security Classification:</a:t>
            </a:r>
          </a:p>
          <a:p>
            <a:pPr>
              <a:defRPr sz="800">
                <a:latin typeface="+mn-lt"/>
                <a:ea typeface="+mn-ea"/>
                <a:cs typeface="+mn-cs"/>
                <a:sym typeface="Ubuntu"/>
              </a:defRPr>
            </a:pPr>
            <a:r>
              <a:t>SEC0: Public</a:t>
            </a:r>
          </a:p>
          <a:p>
            <a:pPr>
              <a:defRPr sz="800">
                <a:latin typeface="+mn-lt"/>
                <a:ea typeface="+mn-ea"/>
                <a:cs typeface="+mn-cs"/>
                <a:sym typeface="Ubuntu"/>
              </a:defRPr>
            </a:pPr>
            <a:r>
              <a:t>SEC1: Company Confidential</a:t>
            </a:r>
          </a:p>
          <a:p>
            <a:pPr>
              <a:defRPr sz="800">
                <a:latin typeface="+mn-lt"/>
                <a:ea typeface="+mn-ea"/>
                <a:cs typeface="+mn-cs"/>
                <a:sym typeface="Ubuntu"/>
              </a:defRPr>
            </a:pPr>
            <a:r>
              <a:t>SEC2: Company Restricted / Customer restricted</a:t>
            </a:r>
          </a:p>
          <a:p>
            <a:pPr>
              <a:defRPr sz="800">
                <a:latin typeface="+mn-lt"/>
                <a:ea typeface="+mn-ea"/>
                <a:cs typeface="+mn-cs"/>
                <a:sym typeface="Ubuntu"/>
              </a:defRPr>
            </a:pPr>
            <a:r>
              <a:t>SEC3: Company Sensitive</a:t>
            </a:r>
          </a:p>
        </p:txBody>
      </p:sp>
      <p:grpSp>
        <p:nvGrpSpPr>
          <p:cNvPr id="749" name="Groupe 4096"/>
          <p:cNvGrpSpPr/>
          <p:nvPr/>
        </p:nvGrpSpPr>
        <p:grpSpPr>
          <a:xfrm>
            <a:off x="12295870" y="2135248"/>
            <a:ext cx="1465160" cy="2088245"/>
            <a:chOff x="-1" y="-2"/>
            <a:chExt cx="1465158" cy="2088244"/>
          </a:xfrm>
        </p:grpSpPr>
        <p:grpSp>
          <p:nvGrpSpPr>
            <p:cNvPr id="691" name="Forme libre : forme 65"/>
            <p:cNvGrpSpPr/>
            <p:nvPr/>
          </p:nvGrpSpPr>
          <p:grpSpPr>
            <a:xfrm>
              <a:off x="736177" y="1681416"/>
              <a:ext cx="360891" cy="406827"/>
              <a:chOff x="-1" y="0"/>
              <a:chExt cx="360890" cy="406825"/>
            </a:xfrm>
          </p:grpSpPr>
          <p:sp>
            <p:nvSpPr>
              <p:cNvPr id="689" name="Rectángulo"/>
              <p:cNvSpPr/>
              <p:nvPr/>
            </p:nvSpPr>
            <p:spPr>
              <a:xfrm>
                <a:off x="-2" y="-1"/>
                <a:ext cx="360892"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90"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694" name="Forme libre : forme 66"/>
            <p:cNvGrpSpPr/>
            <p:nvPr/>
          </p:nvGrpSpPr>
          <p:grpSpPr>
            <a:xfrm>
              <a:off x="736177" y="1268415"/>
              <a:ext cx="360891" cy="406827"/>
              <a:chOff x="-1" y="0"/>
              <a:chExt cx="360890" cy="406825"/>
            </a:xfrm>
          </p:grpSpPr>
          <p:sp>
            <p:nvSpPr>
              <p:cNvPr id="692" name="Rectángulo"/>
              <p:cNvSpPr/>
              <p:nvPr/>
            </p:nvSpPr>
            <p:spPr>
              <a:xfrm>
                <a:off x="-2" y="-1"/>
                <a:ext cx="360892"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93"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697" name="Forme libre : forme 67"/>
            <p:cNvGrpSpPr/>
            <p:nvPr/>
          </p:nvGrpSpPr>
          <p:grpSpPr>
            <a:xfrm>
              <a:off x="736177" y="855409"/>
              <a:ext cx="360891" cy="406824"/>
              <a:chOff x="-1" y="-1"/>
              <a:chExt cx="360890" cy="406822"/>
            </a:xfrm>
          </p:grpSpPr>
          <p:sp>
            <p:nvSpPr>
              <p:cNvPr id="695" name="Rectángulo"/>
              <p:cNvSpPr/>
              <p:nvPr/>
            </p:nvSpPr>
            <p:spPr>
              <a:xfrm>
                <a:off x="-2" y="-2"/>
                <a:ext cx="360892"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96" name="15…"/>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700" name="Forme libre : forme 68"/>
            <p:cNvGrpSpPr/>
            <p:nvPr/>
          </p:nvGrpSpPr>
          <p:grpSpPr>
            <a:xfrm>
              <a:off x="736177" y="442409"/>
              <a:ext cx="360891" cy="406827"/>
              <a:chOff x="-1" y="0"/>
              <a:chExt cx="360890" cy="406825"/>
            </a:xfrm>
          </p:grpSpPr>
          <p:sp>
            <p:nvSpPr>
              <p:cNvPr id="698" name="Rectángulo"/>
              <p:cNvSpPr/>
              <p:nvPr/>
            </p:nvSpPr>
            <p:spPr>
              <a:xfrm>
                <a:off x="-2" y="-1"/>
                <a:ext cx="360892"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99"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703" name="Forme libre : forme 69"/>
            <p:cNvGrpSpPr/>
            <p:nvPr/>
          </p:nvGrpSpPr>
          <p:grpSpPr>
            <a:xfrm>
              <a:off x="736177" y="29407"/>
              <a:ext cx="360891" cy="406827"/>
              <a:chOff x="-1" y="0"/>
              <a:chExt cx="360890" cy="406825"/>
            </a:xfrm>
          </p:grpSpPr>
          <p:sp>
            <p:nvSpPr>
              <p:cNvPr id="701" name="Rectángulo"/>
              <p:cNvSpPr/>
              <p:nvPr/>
            </p:nvSpPr>
            <p:spPr>
              <a:xfrm>
                <a:off x="-2" y="-1"/>
                <a:ext cx="360892" cy="406827"/>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02"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706" name="Forme libre : forme 70"/>
            <p:cNvGrpSpPr/>
            <p:nvPr/>
          </p:nvGrpSpPr>
          <p:grpSpPr>
            <a:xfrm>
              <a:off x="-2" y="1681416"/>
              <a:ext cx="360891" cy="406827"/>
              <a:chOff x="-1" y="0"/>
              <a:chExt cx="360890" cy="406825"/>
            </a:xfrm>
          </p:grpSpPr>
          <p:sp>
            <p:nvSpPr>
              <p:cNvPr id="704"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05"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709" name="Forme libre : forme 71"/>
            <p:cNvGrpSpPr/>
            <p:nvPr/>
          </p:nvGrpSpPr>
          <p:grpSpPr>
            <a:xfrm>
              <a:off x="-2" y="1268415"/>
              <a:ext cx="360891" cy="406827"/>
              <a:chOff x="-1" y="0"/>
              <a:chExt cx="360890" cy="406825"/>
            </a:xfrm>
          </p:grpSpPr>
          <p:sp>
            <p:nvSpPr>
              <p:cNvPr id="707"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08"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712" name="Forme libre : forme 72"/>
            <p:cNvGrpSpPr/>
            <p:nvPr/>
          </p:nvGrpSpPr>
          <p:grpSpPr>
            <a:xfrm>
              <a:off x="-2" y="855409"/>
              <a:ext cx="360891" cy="406824"/>
              <a:chOff x="-1" y="-1"/>
              <a:chExt cx="360890" cy="406822"/>
            </a:xfrm>
          </p:grpSpPr>
          <p:sp>
            <p:nvSpPr>
              <p:cNvPr id="710"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11" name="46…"/>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715" name="Forme libre : forme 73"/>
            <p:cNvGrpSpPr/>
            <p:nvPr/>
          </p:nvGrpSpPr>
          <p:grpSpPr>
            <a:xfrm>
              <a:off x="-2" y="442409"/>
              <a:ext cx="360891" cy="406827"/>
              <a:chOff x="-1" y="0"/>
              <a:chExt cx="360890" cy="406825"/>
            </a:xfrm>
          </p:grpSpPr>
          <p:sp>
            <p:nvSpPr>
              <p:cNvPr id="713"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14"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718" name="Forme libre : forme 74"/>
            <p:cNvGrpSpPr/>
            <p:nvPr/>
          </p:nvGrpSpPr>
          <p:grpSpPr>
            <a:xfrm>
              <a:off x="0" y="-3"/>
              <a:ext cx="360889" cy="465615"/>
              <a:chOff x="-1" y="-1"/>
              <a:chExt cx="360888" cy="465613"/>
            </a:xfrm>
          </p:grpSpPr>
          <p:sp>
            <p:nvSpPr>
              <p:cNvPr id="716" name="Rectángulo"/>
              <p:cNvSpPr/>
              <p:nvPr/>
            </p:nvSpPr>
            <p:spPr>
              <a:xfrm>
                <a:off x="-2" y="29411"/>
                <a:ext cx="360889" cy="406825"/>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717" name="87…"/>
              <p:cNvSpPr/>
              <p:nvPr/>
            </p:nvSpPr>
            <p:spPr>
              <a:xfrm>
                <a:off x="-2" y="-2"/>
                <a:ext cx="360889"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721" name="Forme libre : forme 75"/>
            <p:cNvGrpSpPr/>
            <p:nvPr/>
          </p:nvGrpSpPr>
          <p:grpSpPr>
            <a:xfrm>
              <a:off x="1104266" y="1681416"/>
              <a:ext cx="360891" cy="406827"/>
              <a:chOff x="-1" y="0"/>
              <a:chExt cx="360890" cy="406825"/>
            </a:xfrm>
          </p:grpSpPr>
          <p:sp>
            <p:nvSpPr>
              <p:cNvPr id="719" name="Rectángulo"/>
              <p:cNvSpPr/>
              <p:nvPr/>
            </p:nvSpPr>
            <p:spPr>
              <a:xfrm>
                <a:off x="-2" y="-1"/>
                <a:ext cx="360892"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20"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724" name="Forme libre : forme 76"/>
            <p:cNvGrpSpPr/>
            <p:nvPr/>
          </p:nvGrpSpPr>
          <p:grpSpPr>
            <a:xfrm>
              <a:off x="1104266" y="1268415"/>
              <a:ext cx="360891" cy="406827"/>
              <a:chOff x="-1" y="0"/>
              <a:chExt cx="360890" cy="406825"/>
            </a:xfrm>
          </p:grpSpPr>
          <p:sp>
            <p:nvSpPr>
              <p:cNvPr id="722" name="Rectángulo"/>
              <p:cNvSpPr/>
              <p:nvPr/>
            </p:nvSpPr>
            <p:spPr>
              <a:xfrm>
                <a:off x="-2" y="-1"/>
                <a:ext cx="360892"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23" name="3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727" name="Forme libre : forme 77"/>
            <p:cNvGrpSpPr/>
            <p:nvPr/>
          </p:nvGrpSpPr>
          <p:grpSpPr>
            <a:xfrm>
              <a:off x="1104266" y="855409"/>
              <a:ext cx="360891" cy="406824"/>
              <a:chOff x="-1" y="-1"/>
              <a:chExt cx="360890" cy="406822"/>
            </a:xfrm>
          </p:grpSpPr>
          <p:sp>
            <p:nvSpPr>
              <p:cNvPr id="725" name="Rectángulo"/>
              <p:cNvSpPr/>
              <p:nvPr/>
            </p:nvSpPr>
            <p:spPr>
              <a:xfrm>
                <a:off x="-2" y="-2"/>
                <a:ext cx="360892"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26" name="2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730" name="Forme libre : forme 78"/>
            <p:cNvGrpSpPr/>
            <p:nvPr/>
          </p:nvGrpSpPr>
          <p:grpSpPr>
            <a:xfrm>
              <a:off x="1104266" y="442409"/>
              <a:ext cx="360891" cy="406827"/>
              <a:chOff x="-1" y="0"/>
              <a:chExt cx="360890" cy="406825"/>
            </a:xfrm>
          </p:grpSpPr>
          <p:sp>
            <p:nvSpPr>
              <p:cNvPr id="728" name="Rectángulo"/>
              <p:cNvSpPr/>
              <p:nvPr/>
            </p:nvSpPr>
            <p:spPr>
              <a:xfrm>
                <a:off x="-2" y="-1"/>
                <a:ext cx="360892"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29"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733" name="Forme libre : forme 79"/>
            <p:cNvGrpSpPr/>
            <p:nvPr/>
          </p:nvGrpSpPr>
          <p:grpSpPr>
            <a:xfrm>
              <a:off x="1104266" y="29407"/>
              <a:ext cx="360891" cy="406827"/>
              <a:chOff x="-1" y="0"/>
              <a:chExt cx="360890" cy="406825"/>
            </a:xfrm>
          </p:grpSpPr>
          <p:sp>
            <p:nvSpPr>
              <p:cNvPr id="731" name="Rectángulo"/>
              <p:cNvSpPr/>
              <p:nvPr/>
            </p:nvSpPr>
            <p:spPr>
              <a:xfrm>
                <a:off x="-2" y="-1"/>
                <a:ext cx="360892" cy="406827"/>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32"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736" name="Forme libre : forme 80"/>
            <p:cNvGrpSpPr/>
            <p:nvPr/>
          </p:nvGrpSpPr>
          <p:grpSpPr>
            <a:xfrm>
              <a:off x="367690" y="1681416"/>
              <a:ext cx="360891" cy="406827"/>
              <a:chOff x="-1" y="0"/>
              <a:chExt cx="360890" cy="406825"/>
            </a:xfrm>
          </p:grpSpPr>
          <p:sp>
            <p:nvSpPr>
              <p:cNvPr id="734" name="Rectángulo"/>
              <p:cNvSpPr/>
              <p:nvPr/>
            </p:nvSpPr>
            <p:spPr>
              <a:xfrm>
                <a:off x="-2" y="-1"/>
                <a:ext cx="360892"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35"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739" name="Forme libre : forme 81"/>
            <p:cNvGrpSpPr/>
            <p:nvPr/>
          </p:nvGrpSpPr>
          <p:grpSpPr>
            <a:xfrm>
              <a:off x="367690" y="1268415"/>
              <a:ext cx="360891" cy="406827"/>
              <a:chOff x="-1" y="0"/>
              <a:chExt cx="360890" cy="406825"/>
            </a:xfrm>
          </p:grpSpPr>
          <p:sp>
            <p:nvSpPr>
              <p:cNvPr id="737" name="Rectángulo"/>
              <p:cNvSpPr/>
              <p:nvPr/>
            </p:nvSpPr>
            <p:spPr>
              <a:xfrm>
                <a:off x="-2" y="-1"/>
                <a:ext cx="360892"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38"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742" name="Forme libre : forme 82"/>
            <p:cNvGrpSpPr/>
            <p:nvPr/>
          </p:nvGrpSpPr>
          <p:grpSpPr>
            <a:xfrm>
              <a:off x="367690" y="855409"/>
              <a:ext cx="360891" cy="406824"/>
              <a:chOff x="-1" y="-1"/>
              <a:chExt cx="360890" cy="406822"/>
            </a:xfrm>
          </p:grpSpPr>
          <p:sp>
            <p:nvSpPr>
              <p:cNvPr id="740" name="Rectángulo"/>
              <p:cNvSpPr/>
              <p:nvPr/>
            </p:nvSpPr>
            <p:spPr>
              <a:xfrm>
                <a:off x="-2" y="-2"/>
                <a:ext cx="360892"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41" name="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745" name="Forme libre : forme 83"/>
            <p:cNvGrpSpPr/>
            <p:nvPr/>
          </p:nvGrpSpPr>
          <p:grpSpPr>
            <a:xfrm>
              <a:off x="367690" y="442409"/>
              <a:ext cx="360891" cy="406827"/>
              <a:chOff x="-1" y="0"/>
              <a:chExt cx="360890" cy="406825"/>
            </a:xfrm>
          </p:grpSpPr>
          <p:sp>
            <p:nvSpPr>
              <p:cNvPr id="743" name="Rectángulo"/>
              <p:cNvSpPr/>
              <p:nvPr/>
            </p:nvSpPr>
            <p:spPr>
              <a:xfrm>
                <a:off x="-2" y="-1"/>
                <a:ext cx="360892"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44"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748" name="Forme libre : forme 84"/>
            <p:cNvGrpSpPr/>
            <p:nvPr/>
          </p:nvGrpSpPr>
          <p:grpSpPr>
            <a:xfrm>
              <a:off x="367690" y="29407"/>
              <a:ext cx="360891" cy="406827"/>
              <a:chOff x="-1" y="0"/>
              <a:chExt cx="360890" cy="406825"/>
            </a:xfrm>
          </p:grpSpPr>
          <p:sp>
            <p:nvSpPr>
              <p:cNvPr id="746" name="Rectángulo"/>
              <p:cNvSpPr/>
              <p:nvPr/>
            </p:nvSpPr>
            <p:spPr>
              <a:xfrm>
                <a:off x="-2" y="-1"/>
                <a:ext cx="360892" cy="406827"/>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47"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750" name="Rectangle 27"/>
          <p:cNvSpPr/>
          <p:nvPr/>
        </p:nvSpPr>
        <p:spPr>
          <a:xfrm>
            <a:off x="404804" y="6564099"/>
            <a:ext cx="341086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Repsol | RFI PI-3000026854 - Evolución de Arquitectura GMAO | Septiembre 2022</a:t>
            </a:r>
          </a:p>
        </p:txBody>
      </p:sp>
      <p:sp>
        <p:nvSpPr>
          <p:cNvPr id="751" name="Rectangle 27"/>
          <p:cNvSpPr/>
          <p:nvPr/>
        </p:nvSpPr>
        <p:spPr>
          <a:xfrm>
            <a:off x="7227068" y="6564099"/>
            <a:ext cx="453217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752" name="Texto del título"/>
          <p:cNvSpPr>
            <a:spLocks noGrp="1"/>
          </p:cNvSpPr>
          <p:nvPr>
            <p:ph type="title"/>
          </p:nvPr>
        </p:nvSpPr>
        <p:spPr>
          <a:xfrm>
            <a:off x="404813" y="179999"/>
            <a:ext cx="8554991" cy="716716"/>
          </a:xfrm>
          <a:prstGeom prst="rect">
            <a:avLst/>
          </a:prstGeom>
        </p:spPr>
        <p:txBody>
          <a:bodyPr anchor="ctr"/>
          <a:lstStyle>
            <a:lvl1pPr>
              <a:defRPr>
                <a:solidFill>
                  <a:schemeClr val="accent2"/>
                </a:solidFill>
              </a:defRPr>
            </a:lvl1pPr>
          </a:lstStyle>
          <a:p>
            <a:r>
              <a:t>Texto del título</a:t>
            </a:r>
          </a:p>
        </p:txBody>
      </p:sp>
      <p:sp>
        <p:nvSpPr>
          <p:cNvPr id="753"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ection A – Narrow">
    <p:bg>
      <p:bgPr>
        <a:solidFill>
          <a:srgbClr val="FFFFFF"/>
        </a:solidFill>
        <a:effectLst/>
      </p:bgPr>
    </p:bg>
    <p:spTree>
      <p:nvGrpSpPr>
        <p:cNvPr id="1" name=""/>
        <p:cNvGrpSpPr/>
        <p:nvPr/>
      </p:nvGrpSpPr>
      <p:grpSpPr>
        <a:xfrm>
          <a:off x="0" y="0"/>
          <a:ext cx="0" cy="0"/>
          <a:chOff x="0" y="0"/>
          <a:chExt cx="0" cy="0"/>
        </a:xfrm>
      </p:grpSpPr>
      <p:grpSp>
        <p:nvGrpSpPr>
          <p:cNvPr id="762" name="Rectangle 8"/>
          <p:cNvGrpSpPr/>
          <p:nvPr/>
        </p:nvGrpSpPr>
        <p:grpSpPr>
          <a:xfrm>
            <a:off x="12498102" y="115948"/>
            <a:ext cx="360022" cy="406822"/>
            <a:chOff x="0" y="0"/>
            <a:chExt cx="360020" cy="406821"/>
          </a:xfrm>
        </p:grpSpPr>
        <p:sp>
          <p:nvSpPr>
            <p:cNvPr id="760" name="Rectángulo"/>
            <p:cNvSpPr/>
            <p:nvPr/>
          </p:nvSpPr>
          <p:spPr>
            <a:xfrm>
              <a:off x="-1" y="-1"/>
              <a:ext cx="360022" cy="406822"/>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761" name="1…"/>
            <p:cNvSpPr/>
            <p:nvPr/>
          </p:nvSpPr>
          <p:spPr>
            <a:xfrm>
              <a:off x="-1" y="62158"/>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765" name="Rectangle 9"/>
          <p:cNvGrpSpPr/>
          <p:nvPr/>
        </p:nvGrpSpPr>
        <p:grpSpPr>
          <a:xfrm>
            <a:off x="12498102" y="533356"/>
            <a:ext cx="360022" cy="406824"/>
            <a:chOff x="0" y="-1"/>
            <a:chExt cx="360020" cy="406822"/>
          </a:xfrm>
        </p:grpSpPr>
        <p:sp>
          <p:nvSpPr>
            <p:cNvPr id="763" name="Rectángulo"/>
            <p:cNvSpPr/>
            <p:nvPr/>
          </p:nvSpPr>
          <p:spPr>
            <a:xfrm>
              <a:off x="-1" y="-2"/>
              <a:ext cx="36002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764" name="18…"/>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768" name="Rectangle 10"/>
          <p:cNvGrpSpPr/>
          <p:nvPr/>
        </p:nvGrpSpPr>
        <p:grpSpPr>
          <a:xfrm>
            <a:off x="12498102" y="950768"/>
            <a:ext cx="360022" cy="406824"/>
            <a:chOff x="0" y="-1"/>
            <a:chExt cx="360020" cy="406822"/>
          </a:xfrm>
        </p:grpSpPr>
        <p:sp>
          <p:nvSpPr>
            <p:cNvPr id="766" name="Rectángulo"/>
            <p:cNvSpPr/>
            <p:nvPr/>
          </p:nvSpPr>
          <p:spPr>
            <a:xfrm>
              <a:off x="-1" y="-2"/>
              <a:ext cx="36002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767" name="43…"/>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771" name="Rectangle 11"/>
          <p:cNvGrpSpPr/>
          <p:nvPr/>
        </p:nvGrpSpPr>
        <p:grpSpPr>
          <a:xfrm>
            <a:off x="12498102" y="1364188"/>
            <a:ext cx="360022" cy="406827"/>
            <a:chOff x="0" y="0"/>
            <a:chExt cx="360020" cy="406825"/>
          </a:xfrm>
        </p:grpSpPr>
        <p:sp>
          <p:nvSpPr>
            <p:cNvPr id="769" name="Rectángulo"/>
            <p:cNvSpPr/>
            <p:nvPr/>
          </p:nvSpPr>
          <p:spPr>
            <a:xfrm>
              <a:off x="-1" y="-1"/>
              <a:ext cx="360022" cy="406827"/>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770" name="39…"/>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774" name="Rectangle 12"/>
          <p:cNvGrpSpPr/>
          <p:nvPr/>
        </p:nvGrpSpPr>
        <p:grpSpPr>
          <a:xfrm>
            <a:off x="12498102" y="1778311"/>
            <a:ext cx="360022" cy="406824"/>
            <a:chOff x="0" y="-1"/>
            <a:chExt cx="360020" cy="406822"/>
          </a:xfrm>
        </p:grpSpPr>
        <p:sp>
          <p:nvSpPr>
            <p:cNvPr id="772" name="Rectángulo"/>
            <p:cNvSpPr/>
            <p:nvPr/>
          </p:nvSpPr>
          <p:spPr>
            <a:xfrm>
              <a:off x="-1" y="-2"/>
              <a:ext cx="36002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773" name="236…"/>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nvGrpSpPr>
          <p:cNvPr id="835" name="Groupe 13"/>
          <p:cNvGrpSpPr/>
          <p:nvPr/>
        </p:nvGrpSpPr>
        <p:grpSpPr>
          <a:xfrm>
            <a:off x="12500221" y="4582298"/>
            <a:ext cx="1463033" cy="2058834"/>
            <a:chOff x="-1" y="-1"/>
            <a:chExt cx="1463032" cy="2058833"/>
          </a:xfrm>
        </p:grpSpPr>
        <p:grpSp>
          <p:nvGrpSpPr>
            <p:cNvPr id="777" name="Forme libre : forme 14"/>
            <p:cNvGrpSpPr/>
            <p:nvPr/>
          </p:nvGrpSpPr>
          <p:grpSpPr>
            <a:xfrm>
              <a:off x="367691" y="1652005"/>
              <a:ext cx="360028" cy="406827"/>
              <a:chOff x="0" y="0"/>
              <a:chExt cx="360026" cy="406825"/>
            </a:xfrm>
          </p:grpSpPr>
          <p:sp>
            <p:nvSpPr>
              <p:cNvPr id="775" name="Rectángulo"/>
              <p:cNvSpPr/>
              <p:nvPr/>
            </p:nvSpPr>
            <p:spPr>
              <a:xfrm>
                <a:off x="-1"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76"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780" name="Forme libre : forme 15"/>
            <p:cNvGrpSpPr/>
            <p:nvPr/>
          </p:nvGrpSpPr>
          <p:grpSpPr>
            <a:xfrm>
              <a:off x="367691" y="1239005"/>
              <a:ext cx="360028" cy="406827"/>
              <a:chOff x="0" y="0"/>
              <a:chExt cx="360026" cy="406825"/>
            </a:xfrm>
          </p:grpSpPr>
          <p:sp>
            <p:nvSpPr>
              <p:cNvPr id="778" name="Rectángulo"/>
              <p:cNvSpPr/>
              <p:nvPr/>
            </p:nvSpPr>
            <p:spPr>
              <a:xfrm>
                <a:off x="-1"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79"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783" name="Forme libre : forme 16"/>
            <p:cNvGrpSpPr/>
            <p:nvPr/>
          </p:nvGrpSpPr>
          <p:grpSpPr>
            <a:xfrm>
              <a:off x="367691" y="826001"/>
              <a:ext cx="360028" cy="406827"/>
              <a:chOff x="0" y="0"/>
              <a:chExt cx="360026" cy="406825"/>
            </a:xfrm>
          </p:grpSpPr>
          <p:sp>
            <p:nvSpPr>
              <p:cNvPr id="781" name="Rectángulo"/>
              <p:cNvSpPr/>
              <p:nvPr/>
            </p:nvSpPr>
            <p:spPr>
              <a:xfrm>
                <a:off x="-1"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82"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786" name="Forme libre : forme 17"/>
            <p:cNvGrpSpPr/>
            <p:nvPr/>
          </p:nvGrpSpPr>
          <p:grpSpPr>
            <a:xfrm>
              <a:off x="367691" y="413001"/>
              <a:ext cx="360028" cy="406827"/>
              <a:chOff x="0" y="0"/>
              <a:chExt cx="360026" cy="406825"/>
            </a:xfrm>
          </p:grpSpPr>
          <p:sp>
            <p:nvSpPr>
              <p:cNvPr id="784" name="Rectángulo"/>
              <p:cNvSpPr/>
              <p:nvPr/>
            </p:nvSpPr>
            <p:spPr>
              <a:xfrm>
                <a:off x="-1"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85"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789" name="Forme libre : forme 18"/>
            <p:cNvGrpSpPr/>
            <p:nvPr/>
          </p:nvGrpSpPr>
          <p:grpSpPr>
            <a:xfrm>
              <a:off x="367691" y="-2"/>
              <a:ext cx="360028" cy="406823"/>
              <a:chOff x="0" y="-1"/>
              <a:chExt cx="360026" cy="406822"/>
            </a:xfrm>
          </p:grpSpPr>
          <p:sp>
            <p:nvSpPr>
              <p:cNvPr id="787" name="Rectángulo"/>
              <p:cNvSpPr/>
              <p:nvPr/>
            </p:nvSpPr>
            <p:spPr>
              <a:xfrm>
                <a:off x="-1"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88"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792" name="Forme libre : forme 19"/>
            <p:cNvGrpSpPr/>
            <p:nvPr/>
          </p:nvGrpSpPr>
          <p:grpSpPr>
            <a:xfrm>
              <a:off x="736180" y="1652005"/>
              <a:ext cx="360027" cy="406827"/>
              <a:chOff x="0" y="0"/>
              <a:chExt cx="360025" cy="406825"/>
            </a:xfrm>
          </p:grpSpPr>
          <p:sp>
            <p:nvSpPr>
              <p:cNvPr id="790" name="Rectángulo"/>
              <p:cNvSpPr/>
              <p:nvPr/>
            </p:nvSpPr>
            <p:spPr>
              <a:xfrm>
                <a:off x="-1" y="-1"/>
                <a:ext cx="360025"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91" name="66…"/>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795" name="Forme libre : forme 21"/>
            <p:cNvGrpSpPr/>
            <p:nvPr/>
          </p:nvGrpSpPr>
          <p:grpSpPr>
            <a:xfrm>
              <a:off x="736180" y="1239005"/>
              <a:ext cx="360027" cy="406827"/>
              <a:chOff x="0" y="0"/>
              <a:chExt cx="360025" cy="406825"/>
            </a:xfrm>
          </p:grpSpPr>
          <p:sp>
            <p:nvSpPr>
              <p:cNvPr id="793" name="Rectángulo"/>
              <p:cNvSpPr/>
              <p:nvPr/>
            </p:nvSpPr>
            <p:spPr>
              <a:xfrm>
                <a:off x="-1" y="-1"/>
                <a:ext cx="360025"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94" name="89…"/>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798" name="Forme libre : forme 22"/>
            <p:cNvGrpSpPr/>
            <p:nvPr/>
          </p:nvGrpSpPr>
          <p:grpSpPr>
            <a:xfrm>
              <a:off x="736180" y="826001"/>
              <a:ext cx="360027" cy="406827"/>
              <a:chOff x="0" y="0"/>
              <a:chExt cx="360025" cy="406825"/>
            </a:xfrm>
          </p:grpSpPr>
          <p:sp>
            <p:nvSpPr>
              <p:cNvPr id="796" name="Rectángulo"/>
              <p:cNvSpPr/>
              <p:nvPr/>
            </p:nvSpPr>
            <p:spPr>
              <a:xfrm>
                <a:off x="-1" y="-1"/>
                <a:ext cx="360025"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97" name="117…"/>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801" name="Forme libre : forme 23"/>
            <p:cNvGrpSpPr/>
            <p:nvPr/>
          </p:nvGrpSpPr>
          <p:grpSpPr>
            <a:xfrm>
              <a:off x="736180" y="413001"/>
              <a:ext cx="360027" cy="406827"/>
              <a:chOff x="0" y="0"/>
              <a:chExt cx="360025" cy="406825"/>
            </a:xfrm>
          </p:grpSpPr>
          <p:sp>
            <p:nvSpPr>
              <p:cNvPr id="799" name="Rectángulo"/>
              <p:cNvSpPr/>
              <p:nvPr/>
            </p:nvSpPr>
            <p:spPr>
              <a:xfrm>
                <a:off x="-1" y="-1"/>
                <a:ext cx="360025"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00" name="128…"/>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804" name="Forme libre : forme 24"/>
            <p:cNvGrpSpPr/>
            <p:nvPr/>
          </p:nvGrpSpPr>
          <p:grpSpPr>
            <a:xfrm>
              <a:off x="736180" y="-2"/>
              <a:ext cx="360027" cy="406823"/>
              <a:chOff x="0" y="-1"/>
              <a:chExt cx="360025" cy="406822"/>
            </a:xfrm>
          </p:grpSpPr>
          <p:sp>
            <p:nvSpPr>
              <p:cNvPr id="802" name="Rectángulo"/>
              <p:cNvSpPr/>
              <p:nvPr/>
            </p:nvSpPr>
            <p:spPr>
              <a:xfrm>
                <a:off x="-1" y="-2"/>
                <a:ext cx="360025"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03" name="158…"/>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807" name="Forme libre : forme 25"/>
            <p:cNvGrpSpPr/>
            <p:nvPr/>
          </p:nvGrpSpPr>
          <p:grpSpPr>
            <a:xfrm>
              <a:off x="1103003" y="1652005"/>
              <a:ext cx="360028" cy="406827"/>
              <a:chOff x="0" y="0"/>
              <a:chExt cx="360026" cy="406825"/>
            </a:xfrm>
          </p:grpSpPr>
          <p:sp>
            <p:nvSpPr>
              <p:cNvPr id="805" name="Rectángulo"/>
              <p:cNvSpPr/>
              <p:nvPr/>
            </p:nvSpPr>
            <p:spPr>
              <a:xfrm>
                <a:off x="-1"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06" name="166…"/>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810" name="Forme libre : forme 26"/>
            <p:cNvGrpSpPr/>
            <p:nvPr/>
          </p:nvGrpSpPr>
          <p:grpSpPr>
            <a:xfrm>
              <a:off x="1103003" y="1239005"/>
              <a:ext cx="360028" cy="406827"/>
              <a:chOff x="0" y="0"/>
              <a:chExt cx="360026" cy="406825"/>
            </a:xfrm>
          </p:grpSpPr>
          <p:sp>
            <p:nvSpPr>
              <p:cNvPr id="808" name="Rectángulo"/>
              <p:cNvSpPr/>
              <p:nvPr/>
            </p:nvSpPr>
            <p:spPr>
              <a:xfrm>
                <a:off x="-1"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09" name="227…"/>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813" name="Forme libre : forme 27"/>
            <p:cNvGrpSpPr/>
            <p:nvPr/>
          </p:nvGrpSpPr>
          <p:grpSpPr>
            <a:xfrm>
              <a:off x="1103003" y="826001"/>
              <a:ext cx="360028" cy="406827"/>
              <a:chOff x="0" y="0"/>
              <a:chExt cx="360026" cy="406825"/>
            </a:xfrm>
          </p:grpSpPr>
          <p:sp>
            <p:nvSpPr>
              <p:cNvPr id="811" name="Rectángulo"/>
              <p:cNvSpPr/>
              <p:nvPr/>
            </p:nvSpPr>
            <p:spPr>
              <a:xfrm>
                <a:off x="-1"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12"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816" name="Forme libre : forme 28"/>
            <p:cNvGrpSpPr/>
            <p:nvPr/>
          </p:nvGrpSpPr>
          <p:grpSpPr>
            <a:xfrm>
              <a:off x="1103003" y="413001"/>
              <a:ext cx="360028" cy="406827"/>
              <a:chOff x="0" y="0"/>
              <a:chExt cx="360026" cy="406825"/>
            </a:xfrm>
          </p:grpSpPr>
          <p:sp>
            <p:nvSpPr>
              <p:cNvPr id="814" name="Rectángulo"/>
              <p:cNvSpPr/>
              <p:nvPr/>
            </p:nvSpPr>
            <p:spPr>
              <a:xfrm>
                <a:off x="-1"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15"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819" name="Forme libre : forme 29"/>
            <p:cNvGrpSpPr/>
            <p:nvPr/>
          </p:nvGrpSpPr>
          <p:grpSpPr>
            <a:xfrm>
              <a:off x="1103003" y="-2"/>
              <a:ext cx="360028" cy="406823"/>
              <a:chOff x="0" y="-1"/>
              <a:chExt cx="360026" cy="406822"/>
            </a:xfrm>
          </p:grpSpPr>
          <p:sp>
            <p:nvSpPr>
              <p:cNvPr id="817" name="Rectángulo"/>
              <p:cNvSpPr/>
              <p:nvPr/>
            </p:nvSpPr>
            <p:spPr>
              <a:xfrm>
                <a:off x="-1"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18"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822" name="Forme libre : forme 30"/>
            <p:cNvGrpSpPr/>
            <p:nvPr/>
          </p:nvGrpSpPr>
          <p:grpSpPr>
            <a:xfrm>
              <a:off x="-2" y="1652005"/>
              <a:ext cx="360029" cy="406827"/>
              <a:chOff x="-1" y="0"/>
              <a:chExt cx="360028" cy="406825"/>
            </a:xfrm>
          </p:grpSpPr>
          <p:sp>
            <p:nvSpPr>
              <p:cNvPr id="820" name="Rectángulo"/>
              <p:cNvSpPr/>
              <p:nvPr/>
            </p:nvSpPr>
            <p:spPr>
              <a:xfrm>
                <a:off x="-2" y="-1"/>
                <a:ext cx="360028"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21" name="12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825" name="Forme libre : forme 31"/>
            <p:cNvGrpSpPr/>
            <p:nvPr/>
          </p:nvGrpSpPr>
          <p:grpSpPr>
            <a:xfrm>
              <a:off x="-2" y="1239005"/>
              <a:ext cx="360029" cy="406827"/>
              <a:chOff x="-1" y="0"/>
              <a:chExt cx="360028" cy="406825"/>
            </a:xfrm>
          </p:grpSpPr>
          <p:sp>
            <p:nvSpPr>
              <p:cNvPr id="823" name="Rectángulo"/>
              <p:cNvSpPr/>
              <p:nvPr/>
            </p:nvSpPr>
            <p:spPr>
              <a:xfrm>
                <a:off x="-2" y="-1"/>
                <a:ext cx="360028"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24" name="161…"/>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828" name="Forme libre : forme 32"/>
            <p:cNvGrpSpPr/>
            <p:nvPr/>
          </p:nvGrpSpPr>
          <p:grpSpPr>
            <a:xfrm>
              <a:off x="-2" y="826001"/>
              <a:ext cx="360029" cy="406827"/>
              <a:chOff x="-1" y="0"/>
              <a:chExt cx="360028" cy="406825"/>
            </a:xfrm>
          </p:grpSpPr>
          <p:sp>
            <p:nvSpPr>
              <p:cNvPr id="826" name="Rectángulo"/>
              <p:cNvSpPr/>
              <p:nvPr/>
            </p:nvSpPr>
            <p:spPr>
              <a:xfrm>
                <a:off x="-2" y="-1"/>
                <a:ext cx="360028"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27" name="186…"/>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831" name="Forme libre : forme 33"/>
            <p:cNvGrpSpPr/>
            <p:nvPr/>
          </p:nvGrpSpPr>
          <p:grpSpPr>
            <a:xfrm>
              <a:off x="-2" y="413001"/>
              <a:ext cx="360029" cy="406827"/>
              <a:chOff x="-1" y="0"/>
              <a:chExt cx="360028" cy="406825"/>
            </a:xfrm>
          </p:grpSpPr>
          <p:sp>
            <p:nvSpPr>
              <p:cNvPr id="829" name="Rectángulo"/>
              <p:cNvSpPr/>
              <p:nvPr/>
            </p:nvSpPr>
            <p:spPr>
              <a:xfrm>
                <a:off x="-2" y="-1"/>
                <a:ext cx="360028"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30" name="20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834" name="Forme libre : forme 34"/>
            <p:cNvGrpSpPr/>
            <p:nvPr/>
          </p:nvGrpSpPr>
          <p:grpSpPr>
            <a:xfrm>
              <a:off x="-2" y="1053"/>
              <a:ext cx="360029" cy="406823"/>
              <a:chOff x="-1" y="-1"/>
              <a:chExt cx="360028" cy="406822"/>
            </a:xfrm>
          </p:grpSpPr>
          <p:sp>
            <p:nvSpPr>
              <p:cNvPr id="832" name="Rectángulo"/>
              <p:cNvSpPr/>
              <p:nvPr/>
            </p:nvSpPr>
            <p:spPr>
              <a:xfrm>
                <a:off x="-2" y="-2"/>
                <a:ext cx="360028"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33" name="229…"/>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grpSp>
        <p:nvGrpSpPr>
          <p:cNvPr id="896" name="Groupe 35"/>
          <p:cNvGrpSpPr/>
          <p:nvPr/>
        </p:nvGrpSpPr>
        <p:grpSpPr>
          <a:xfrm>
            <a:off x="12498094" y="2369714"/>
            <a:ext cx="1465156" cy="2088237"/>
            <a:chOff x="-2" y="-1"/>
            <a:chExt cx="1465155" cy="2088236"/>
          </a:xfrm>
        </p:grpSpPr>
        <p:grpSp>
          <p:nvGrpSpPr>
            <p:cNvPr id="838" name="Forme libre : forme 36"/>
            <p:cNvGrpSpPr/>
            <p:nvPr/>
          </p:nvGrpSpPr>
          <p:grpSpPr>
            <a:xfrm>
              <a:off x="736174" y="1681409"/>
              <a:ext cx="360891" cy="406827"/>
              <a:chOff x="-1" y="0"/>
              <a:chExt cx="360890" cy="406825"/>
            </a:xfrm>
          </p:grpSpPr>
          <p:sp>
            <p:nvSpPr>
              <p:cNvPr id="836" name="Rectángulo"/>
              <p:cNvSpPr/>
              <p:nvPr/>
            </p:nvSpPr>
            <p:spPr>
              <a:xfrm>
                <a:off x="-2" y="-1"/>
                <a:ext cx="360891"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37"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841" name="Forme libre : forme 37"/>
            <p:cNvGrpSpPr/>
            <p:nvPr/>
          </p:nvGrpSpPr>
          <p:grpSpPr>
            <a:xfrm>
              <a:off x="736174" y="1268408"/>
              <a:ext cx="360891" cy="406827"/>
              <a:chOff x="-1" y="0"/>
              <a:chExt cx="360890" cy="406825"/>
            </a:xfrm>
          </p:grpSpPr>
          <p:sp>
            <p:nvSpPr>
              <p:cNvPr id="839" name="Rectángulo"/>
              <p:cNvSpPr/>
              <p:nvPr/>
            </p:nvSpPr>
            <p:spPr>
              <a:xfrm>
                <a:off x="-2" y="-1"/>
                <a:ext cx="360891"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40"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844" name="Forme libre : forme 38"/>
            <p:cNvGrpSpPr/>
            <p:nvPr/>
          </p:nvGrpSpPr>
          <p:grpSpPr>
            <a:xfrm>
              <a:off x="736174" y="855406"/>
              <a:ext cx="360891" cy="406824"/>
              <a:chOff x="-1" y="-1"/>
              <a:chExt cx="360890" cy="406822"/>
            </a:xfrm>
          </p:grpSpPr>
          <p:sp>
            <p:nvSpPr>
              <p:cNvPr id="842" name="Rectángulo"/>
              <p:cNvSpPr/>
              <p:nvPr/>
            </p:nvSpPr>
            <p:spPr>
              <a:xfrm>
                <a:off x="-2" y="-2"/>
                <a:ext cx="360891"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43"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847" name="Forme libre : forme 39"/>
            <p:cNvGrpSpPr/>
            <p:nvPr/>
          </p:nvGrpSpPr>
          <p:grpSpPr>
            <a:xfrm>
              <a:off x="736174" y="442406"/>
              <a:ext cx="360891" cy="406827"/>
              <a:chOff x="-1" y="0"/>
              <a:chExt cx="360890" cy="406825"/>
            </a:xfrm>
          </p:grpSpPr>
          <p:sp>
            <p:nvSpPr>
              <p:cNvPr id="845" name="Rectángulo"/>
              <p:cNvSpPr/>
              <p:nvPr/>
            </p:nvSpPr>
            <p:spPr>
              <a:xfrm>
                <a:off x="-2" y="-1"/>
                <a:ext cx="360891"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46"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850" name="Forme libre : forme 40"/>
            <p:cNvGrpSpPr/>
            <p:nvPr/>
          </p:nvGrpSpPr>
          <p:grpSpPr>
            <a:xfrm>
              <a:off x="736174" y="29403"/>
              <a:ext cx="360891" cy="406824"/>
              <a:chOff x="-1" y="-1"/>
              <a:chExt cx="360890" cy="406822"/>
            </a:xfrm>
          </p:grpSpPr>
          <p:sp>
            <p:nvSpPr>
              <p:cNvPr id="848" name="Rectángulo"/>
              <p:cNvSpPr/>
              <p:nvPr/>
            </p:nvSpPr>
            <p:spPr>
              <a:xfrm>
                <a:off x="-2" y="-2"/>
                <a:ext cx="360891" cy="406824"/>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49"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853" name="Forme libre : forme 41"/>
            <p:cNvGrpSpPr/>
            <p:nvPr/>
          </p:nvGrpSpPr>
          <p:grpSpPr>
            <a:xfrm>
              <a:off x="-3" y="1681409"/>
              <a:ext cx="360891" cy="406827"/>
              <a:chOff x="-1" y="0"/>
              <a:chExt cx="360890" cy="406825"/>
            </a:xfrm>
          </p:grpSpPr>
          <p:sp>
            <p:nvSpPr>
              <p:cNvPr id="851"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52"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856" name="Forme libre : forme 42"/>
            <p:cNvGrpSpPr/>
            <p:nvPr/>
          </p:nvGrpSpPr>
          <p:grpSpPr>
            <a:xfrm>
              <a:off x="-3" y="1268408"/>
              <a:ext cx="360891" cy="406827"/>
              <a:chOff x="-1" y="0"/>
              <a:chExt cx="360890" cy="406825"/>
            </a:xfrm>
          </p:grpSpPr>
          <p:sp>
            <p:nvSpPr>
              <p:cNvPr id="854"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55"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859" name="Forme libre : forme 43"/>
            <p:cNvGrpSpPr/>
            <p:nvPr/>
          </p:nvGrpSpPr>
          <p:grpSpPr>
            <a:xfrm>
              <a:off x="-3" y="855406"/>
              <a:ext cx="360891" cy="406824"/>
              <a:chOff x="-1" y="-1"/>
              <a:chExt cx="360890" cy="406822"/>
            </a:xfrm>
          </p:grpSpPr>
          <p:sp>
            <p:nvSpPr>
              <p:cNvPr id="857"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58" name="46…"/>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862" name="Forme libre : forme 44"/>
            <p:cNvGrpSpPr/>
            <p:nvPr/>
          </p:nvGrpSpPr>
          <p:grpSpPr>
            <a:xfrm>
              <a:off x="-3" y="442406"/>
              <a:ext cx="360891" cy="406827"/>
              <a:chOff x="-1" y="0"/>
              <a:chExt cx="360890" cy="406825"/>
            </a:xfrm>
          </p:grpSpPr>
          <p:sp>
            <p:nvSpPr>
              <p:cNvPr id="860"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61" name="51…"/>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865" name="Forme libre : forme 45"/>
            <p:cNvGrpSpPr/>
            <p:nvPr/>
          </p:nvGrpSpPr>
          <p:grpSpPr>
            <a:xfrm>
              <a:off x="-1" y="-2"/>
              <a:ext cx="360887" cy="465615"/>
              <a:chOff x="-1" y="0"/>
              <a:chExt cx="360886" cy="465613"/>
            </a:xfrm>
          </p:grpSpPr>
          <p:sp>
            <p:nvSpPr>
              <p:cNvPr id="863" name="Rectángulo"/>
              <p:cNvSpPr/>
              <p:nvPr/>
            </p:nvSpPr>
            <p:spPr>
              <a:xfrm>
                <a:off x="-2" y="29410"/>
                <a:ext cx="360887" cy="406822"/>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864" name="87…"/>
              <p:cNvSpPr/>
              <p:nvPr/>
            </p:nvSpPr>
            <p:spPr>
              <a:xfrm>
                <a:off x="-2" y="-1"/>
                <a:ext cx="360887"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868" name="Forme libre : forme 46"/>
            <p:cNvGrpSpPr/>
            <p:nvPr/>
          </p:nvGrpSpPr>
          <p:grpSpPr>
            <a:xfrm>
              <a:off x="1104264" y="1681409"/>
              <a:ext cx="360890" cy="406827"/>
              <a:chOff x="0" y="0"/>
              <a:chExt cx="360888" cy="406825"/>
            </a:xfrm>
          </p:grpSpPr>
          <p:sp>
            <p:nvSpPr>
              <p:cNvPr id="866" name="Rectángulo"/>
              <p:cNvSpPr/>
              <p:nvPr/>
            </p:nvSpPr>
            <p:spPr>
              <a:xfrm>
                <a:off x="-1" y="-1"/>
                <a:ext cx="360890"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67" name="2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871" name="Forme libre : forme 47"/>
            <p:cNvGrpSpPr/>
            <p:nvPr/>
          </p:nvGrpSpPr>
          <p:grpSpPr>
            <a:xfrm>
              <a:off x="1104264" y="1268408"/>
              <a:ext cx="360890" cy="406827"/>
              <a:chOff x="0" y="0"/>
              <a:chExt cx="360888" cy="406825"/>
            </a:xfrm>
          </p:grpSpPr>
          <p:sp>
            <p:nvSpPr>
              <p:cNvPr id="869" name="Rectángulo"/>
              <p:cNvSpPr/>
              <p:nvPr/>
            </p:nvSpPr>
            <p:spPr>
              <a:xfrm>
                <a:off x="-1" y="-1"/>
                <a:ext cx="360890"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70" name="3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874" name="Forme libre : forme 48"/>
            <p:cNvGrpSpPr/>
            <p:nvPr/>
          </p:nvGrpSpPr>
          <p:grpSpPr>
            <a:xfrm>
              <a:off x="1104264" y="855406"/>
              <a:ext cx="360890" cy="406824"/>
              <a:chOff x="0" y="-1"/>
              <a:chExt cx="360888" cy="406822"/>
            </a:xfrm>
          </p:grpSpPr>
          <p:sp>
            <p:nvSpPr>
              <p:cNvPr id="872" name="Rectángulo"/>
              <p:cNvSpPr/>
              <p:nvPr/>
            </p:nvSpPr>
            <p:spPr>
              <a:xfrm>
                <a:off x="-1" y="-2"/>
                <a:ext cx="360890"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73" name="2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877" name="Forme libre : forme 49"/>
            <p:cNvGrpSpPr/>
            <p:nvPr/>
          </p:nvGrpSpPr>
          <p:grpSpPr>
            <a:xfrm>
              <a:off x="1104264" y="442406"/>
              <a:ext cx="360890" cy="406827"/>
              <a:chOff x="0" y="0"/>
              <a:chExt cx="360888" cy="406825"/>
            </a:xfrm>
          </p:grpSpPr>
          <p:sp>
            <p:nvSpPr>
              <p:cNvPr id="875" name="Rectángulo"/>
              <p:cNvSpPr/>
              <p:nvPr/>
            </p:nvSpPr>
            <p:spPr>
              <a:xfrm>
                <a:off x="-1" y="-1"/>
                <a:ext cx="360890"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76"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880" name="Forme libre : forme 50"/>
            <p:cNvGrpSpPr/>
            <p:nvPr/>
          </p:nvGrpSpPr>
          <p:grpSpPr>
            <a:xfrm>
              <a:off x="1104264" y="29403"/>
              <a:ext cx="360890" cy="406824"/>
              <a:chOff x="0" y="-1"/>
              <a:chExt cx="360888" cy="406822"/>
            </a:xfrm>
          </p:grpSpPr>
          <p:sp>
            <p:nvSpPr>
              <p:cNvPr id="878" name="Rectángulo"/>
              <p:cNvSpPr/>
              <p:nvPr/>
            </p:nvSpPr>
            <p:spPr>
              <a:xfrm>
                <a:off x="-1" y="-2"/>
                <a:ext cx="360890" cy="406824"/>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79"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883" name="Forme libre : forme 51"/>
            <p:cNvGrpSpPr/>
            <p:nvPr/>
          </p:nvGrpSpPr>
          <p:grpSpPr>
            <a:xfrm>
              <a:off x="367688" y="1681409"/>
              <a:ext cx="360890" cy="406827"/>
              <a:chOff x="0" y="0"/>
              <a:chExt cx="360888" cy="406825"/>
            </a:xfrm>
          </p:grpSpPr>
          <p:sp>
            <p:nvSpPr>
              <p:cNvPr id="881" name="Rectángulo"/>
              <p:cNvSpPr/>
              <p:nvPr/>
            </p:nvSpPr>
            <p:spPr>
              <a:xfrm>
                <a:off x="-1" y="-1"/>
                <a:ext cx="360890"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82"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886" name="Forme libre : forme 52"/>
            <p:cNvGrpSpPr/>
            <p:nvPr/>
          </p:nvGrpSpPr>
          <p:grpSpPr>
            <a:xfrm>
              <a:off x="367688" y="1268408"/>
              <a:ext cx="360890" cy="406827"/>
              <a:chOff x="0" y="0"/>
              <a:chExt cx="360888" cy="406825"/>
            </a:xfrm>
          </p:grpSpPr>
          <p:sp>
            <p:nvSpPr>
              <p:cNvPr id="884" name="Rectángulo"/>
              <p:cNvSpPr/>
              <p:nvPr/>
            </p:nvSpPr>
            <p:spPr>
              <a:xfrm>
                <a:off x="-1" y="-1"/>
                <a:ext cx="360890"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85"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889" name="Forme libre : forme 53"/>
            <p:cNvGrpSpPr/>
            <p:nvPr/>
          </p:nvGrpSpPr>
          <p:grpSpPr>
            <a:xfrm>
              <a:off x="367688" y="855406"/>
              <a:ext cx="360890" cy="406824"/>
              <a:chOff x="0" y="-1"/>
              <a:chExt cx="360888" cy="406822"/>
            </a:xfrm>
          </p:grpSpPr>
          <p:sp>
            <p:nvSpPr>
              <p:cNvPr id="887" name="Rectángulo"/>
              <p:cNvSpPr/>
              <p:nvPr/>
            </p:nvSpPr>
            <p:spPr>
              <a:xfrm>
                <a:off x="-1" y="-2"/>
                <a:ext cx="360890"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88"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892" name="Forme libre : forme 54"/>
            <p:cNvGrpSpPr/>
            <p:nvPr/>
          </p:nvGrpSpPr>
          <p:grpSpPr>
            <a:xfrm>
              <a:off x="367688" y="442406"/>
              <a:ext cx="360890" cy="406827"/>
              <a:chOff x="0" y="0"/>
              <a:chExt cx="360888" cy="406825"/>
            </a:xfrm>
          </p:grpSpPr>
          <p:sp>
            <p:nvSpPr>
              <p:cNvPr id="890" name="Rectángulo"/>
              <p:cNvSpPr/>
              <p:nvPr/>
            </p:nvSpPr>
            <p:spPr>
              <a:xfrm>
                <a:off x="-1" y="-1"/>
                <a:ext cx="360890"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91"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895" name="Forme libre : forme 55"/>
            <p:cNvGrpSpPr/>
            <p:nvPr/>
          </p:nvGrpSpPr>
          <p:grpSpPr>
            <a:xfrm>
              <a:off x="367688" y="29403"/>
              <a:ext cx="360890" cy="406824"/>
              <a:chOff x="0" y="-1"/>
              <a:chExt cx="360888" cy="406822"/>
            </a:xfrm>
          </p:grpSpPr>
          <p:sp>
            <p:nvSpPr>
              <p:cNvPr id="893" name="Rectángulo"/>
              <p:cNvSpPr/>
              <p:nvPr/>
            </p:nvSpPr>
            <p:spPr>
              <a:xfrm>
                <a:off x="-1" y="-2"/>
                <a:ext cx="360890" cy="406824"/>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94"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897" name="Nivel de texto 1…"/>
          <p:cNvSpPr>
            <a:spLocks noGrp="1"/>
          </p:cNvSpPr>
          <p:nvPr>
            <p:ph type="body" sz="half" idx="1"/>
          </p:nvPr>
        </p:nvSpPr>
        <p:spPr>
          <a:xfrm>
            <a:off x="6706799" y="-3"/>
            <a:ext cx="4562281" cy="6858004"/>
          </a:xfrm>
          <a:prstGeom prst="rect">
            <a:avLst/>
          </a:prstGeom>
          <a:solidFill>
            <a:schemeClr val="accent4"/>
          </a:solidFill>
        </p:spPr>
        <p:txBody>
          <a:bodyPr lIns="45718" tIns="45718" rIns="45718" bIns="45718" anchor="ct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r>
              <a:t>Nivel de texto 1</a:t>
            </a:r>
          </a:p>
          <a:p>
            <a:pPr lvl="1"/>
            <a:r>
              <a:t>Nivel de texto 2</a:t>
            </a:r>
          </a:p>
          <a:p>
            <a:pPr lvl="2"/>
            <a:r>
              <a:t>Nivel de texto 3</a:t>
            </a:r>
          </a:p>
          <a:p>
            <a:pPr lvl="3"/>
            <a:r>
              <a:t>Nivel de texto 4</a:t>
            </a:r>
          </a:p>
          <a:p>
            <a:pPr lvl="4"/>
            <a:r>
              <a:t>Nivel de texto 5</a:t>
            </a:r>
          </a:p>
        </p:txBody>
      </p:sp>
      <p:sp>
        <p:nvSpPr>
          <p:cNvPr id="898" name="Texto del título"/>
          <p:cNvSpPr>
            <a:spLocks noGrp="1"/>
          </p:cNvSpPr>
          <p:nvPr>
            <p:ph type="title"/>
          </p:nvPr>
        </p:nvSpPr>
        <p:spPr>
          <a:xfrm>
            <a:off x="7505999" y="3287890"/>
            <a:ext cx="2937603" cy="1176136"/>
          </a:xfrm>
          <a:prstGeom prst="rect">
            <a:avLst/>
          </a:prstGeom>
        </p:spPr>
        <p:txBody>
          <a:bodyPr anchor="t"/>
          <a:lstStyle>
            <a:lvl1pPr algn="ctr">
              <a:lnSpc>
                <a:spcPct val="100000"/>
              </a:lnSpc>
              <a:defRPr sz="2500">
                <a:solidFill>
                  <a:srgbClr val="FFFFFF"/>
                </a:solidFill>
                <a:latin typeface="+mn-lt"/>
                <a:ea typeface="+mn-ea"/>
                <a:cs typeface="+mn-cs"/>
                <a:sym typeface="Ubuntu"/>
              </a:defRPr>
            </a:lvl1pPr>
          </a:lstStyle>
          <a:p>
            <a:r>
              <a:t>Texto del título</a:t>
            </a:r>
          </a:p>
        </p:txBody>
      </p:sp>
      <p:pic>
        <p:nvPicPr>
          <p:cNvPr id="899" name="Picture 5" descr="Picture 5"/>
          <p:cNvPicPr>
            <a:picLocks noChangeAspect="1"/>
          </p:cNvPicPr>
          <p:nvPr/>
        </p:nvPicPr>
        <p:blipFill>
          <a:blip r:embed="rId2"/>
          <a:stretch>
            <a:fillRect/>
          </a:stretch>
        </p:blipFill>
        <p:spPr>
          <a:xfrm>
            <a:off x="3689968" y="-3926"/>
            <a:ext cx="573856" cy="2946322"/>
          </a:xfrm>
          <a:prstGeom prst="rect">
            <a:avLst/>
          </a:prstGeom>
          <a:ln w="12700">
            <a:miter lim="400000"/>
          </a:ln>
        </p:spPr>
      </p:pic>
      <p:pic>
        <p:nvPicPr>
          <p:cNvPr id="900" name="Picture 7" descr="Picture 7"/>
          <p:cNvPicPr>
            <a:picLocks noChangeAspect="1"/>
          </p:cNvPicPr>
          <p:nvPr/>
        </p:nvPicPr>
        <p:blipFill>
          <a:blip r:embed="rId3"/>
          <a:stretch>
            <a:fillRect/>
          </a:stretch>
        </p:blipFill>
        <p:spPr>
          <a:xfrm>
            <a:off x="4263814" y="1139616"/>
            <a:ext cx="1550037" cy="1808366"/>
          </a:xfrm>
          <a:prstGeom prst="rect">
            <a:avLst/>
          </a:prstGeom>
          <a:ln w="12700">
            <a:miter lim="400000"/>
          </a:ln>
        </p:spPr>
      </p:pic>
      <p:pic>
        <p:nvPicPr>
          <p:cNvPr id="901" name="Picture 8" descr="Picture 8"/>
          <p:cNvPicPr>
            <a:picLocks noChangeAspect="1"/>
          </p:cNvPicPr>
          <p:nvPr/>
        </p:nvPicPr>
        <p:blipFill>
          <a:blip r:embed="rId4"/>
          <a:stretch>
            <a:fillRect/>
          </a:stretch>
        </p:blipFill>
        <p:spPr>
          <a:xfrm>
            <a:off x="5946981" y="1139616"/>
            <a:ext cx="2555277" cy="6008581"/>
          </a:xfrm>
          <a:prstGeom prst="rect">
            <a:avLst/>
          </a:prstGeom>
          <a:ln w="12700">
            <a:miter lim="400000"/>
          </a:ln>
        </p:spPr>
      </p:pic>
      <p:grpSp>
        <p:nvGrpSpPr>
          <p:cNvPr id="904" name="Group 37"/>
          <p:cNvGrpSpPr/>
          <p:nvPr/>
        </p:nvGrpSpPr>
        <p:grpSpPr>
          <a:xfrm>
            <a:off x="11559738" y="210916"/>
            <a:ext cx="410693" cy="381225"/>
            <a:chOff x="0" y="-1"/>
            <a:chExt cx="410691" cy="381223"/>
          </a:xfrm>
        </p:grpSpPr>
        <p:sp>
          <p:nvSpPr>
            <p:cNvPr id="902" name="Freeform 320"/>
            <p:cNvSpPr/>
            <p:nvPr/>
          </p:nvSpPr>
          <p:spPr>
            <a:xfrm>
              <a:off x="-1" y="-2"/>
              <a:ext cx="403613" cy="345861"/>
            </a:xfrm>
            <a:custGeom>
              <a:avLst/>
              <a:gdLst/>
              <a:ahLst/>
              <a:cxnLst>
                <a:cxn ang="0">
                  <a:pos x="wd2" y="hd2"/>
                </a:cxn>
                <a:cxn ang="5400000">
                  <a:pos x="wd2" y="hd2"/>
                </a:cxn>
                <a:cxn ang="10800000">
                  <a:pos x="wd2" y="hd2"/>
                </a:cxn>
                <a:cxn ang="16200000">
                  <a:pos x="wd2" y="hd2"/>
                </a:cxn>
              </a:cxnLst>
              <a:rect l="0" t="0" r="r" b="b"/>
              <a:pathLst>
                <a:path w="21600" h="21386" extrusionOk="0">
                  <a:moveTo>
                    <a:pt x="17603" y="9333"/>
                  </a:moveTo>
                  <a:cubicBezTo>
                    <a:pt x="16142" y="9689"/>
                    <a:pt x="15066" y="11111"/>
                    <a:pt x="14298" y="12533"/>
                  </a:cubicBezTo>
                  <a:cubicBezTo>
                    <a:pt x="13452" y="14133"/>
                    <a:pt x="12760" y="15733"/>
                    <a:pt x="11838" y="17244"/>
                  </a:cubicBezTo>
                  <a:cubicBezTo>
                    <a:pt x="10992" y="18756"/>
                    <a:pt x="9993" y="20000"/>
                    <a:pt x="8609" y="20711"/>
                  </a:cubicBezTo>
                  <a:cubicBezTo>
                    <a:pt x="7149" y="21511"/>
                    <a:pt x="5535" y="21600"/>
                    <a:pt x="4074" y="20978"/>
                  </a:cubicBezTo>
                  <a:cubicBezTo>
                    <a:pt x="1614" y="19911"/>
                    <a:pt x="0" y="17067"/>
                    <a:pt x="0" y="14133"/>
                  </a:cubicBezTo>
                  <a:cubicBezTo>
                    <a:pt x="0" y="6400"/>
                    <a:pt x="9147" y="3733"/>
                    <a:pt x="11761" y="0"/>
                  </a:cubicBezTo>
                  <a:cubicBezTo>
                    <a:pt x="11761" y="0"/>
                    <a:pt x="11761" y="0"/>
                    <a:pt x="11761" y="0"/>
                  </a:cubicBezTo>
                  <a:cubicBezTo>
                    <a:pt x="11915" y="89"/>
                    <a:pt x="12145" y="178"/>
                    <a:pt x="12299" y="267"/>
                  </a:cubicBezTo>
                  <a:cubicBezTo>
                    <a:pt x="14451" y="1333"/>
                    <a:pt x="16450" y="2667"/>
                    <a:pt x="18218" y="4533"/>
                  </a:cubicBezTo>
                  <a:cubicBezTo>
                    <a:pt x="19832" y="6222"/>
                    <a:pt x="20985" y="8178"/>
                    <a:pt x="21600" y="10489"/>
                  </a:cubicBezTo>
                  <a:cubicBezTo>
                    <a:pt x="20601" y="9333"/>
                    <a:pt x="18986" y="8889"/>
                    <a:pt x="17603" y="9333"/>
                  </a:cubicBezTo>
                </a:path>
              </a:pathLst>
            </a:custGeom>
            <a:solidFill>
              <a:srgbClr val="FFFFFF"/>
            </a:solidFill>
            <a:ln w="12700" cap="flat">
              <a:noFill/>
              <a:miter lim="400000"/>
            </a:ln>
            <a:effectLst/>
          </p:spPr>
          <p:txBody>
            <a:bodyPr wrap="square" lIns="45710" tIns="45710" rIns="45710" bIns="45710" numCol="1" anchor="t">
              <a:normAutofit/>
            </a:bodyPr>
            <a:lstStyle/>
            <a:p>
              <a:pPr defTabSz="905255">
                <a:lnSpc>
                  <a:spcPct val="90000"/>
                </a:lnSpc>
                <a:defRPr sz="1700">
                  <a:latin typeface="+mn-lt"/>
                  <a:ea typeface="+mn-ea"/>
                  <a:cs typeface="+mn-cs"/>
                  <a:sym typeface="Ubuntu"/>
                </a:defRPr>
              </a:pPr>
              <a:endParaRPr/>
            </a:p>
          </p:txBody>
        </p:sp>
        <p:sp>
          <p:nvSpPr>
            <p:cNvPr id="903" name="Freeform 321"/>
            <p:cNvSpPr/>
            <p:nvPr/>
          </p:nvSpPr>
          <p:spPr>
            <a:xfrm>
              <a:off x="143764" y="163682"/>
              <a:ext cx="266927" cy="217541"/>
            </a:xfrm>
            <a:custGeom>
              <a:avLst/>
              <a:gdLst/>
              <a:ahLst/>
              <a:cxnLst>
                <a:cxn ang="0">
                  <a:pos x="wd2" y="hd2"/>
                </a:cxn>
                <a:cxn ang="5400000">
                  <a:pos x="wd2" y="hd2"/>
                </a:cxn>
                <a:cxn ang="10800000">
                  <a:pos x="wd2" y="hd2"/>
                </a:cxn>
                <a:cxn ang="16200000">
                  <a:pos x="wd2" y="hd2"/>
                </a:cxn>
              </a:cxnLst>
              <a:rect l="0" t="0" r="r" b="b"/>
              <a:pathLst>
                <a:path w="21399" h="21369" extrusionOk="0">
                  <a:moveTo>
                    <a:pt x="21026" y="8484"/>
                  </a:moveTo>
                  <a:cubicBezTo>
                    <a:pt x="20336" y="11307"/>
                    <a:pt x="18383" y="13566"/>
                    <a:pt x="16085" y="14413"/>
                  </a:cubicBezTo>
                  <a:cubicBezTo>
                    <a:pt x="13443" y="15260"/>
                    <a:pt x="10800" y="14272"/>
                    <a:pt x="9077" y="11731"/>
                  </a:cubicBezTo>
                  <a:cubicBezTo>
                    <a:pt x="9191" y="15119"/>
                    <a:pt x="11374" y="17378"/>
                    <a:pt x="14132" y="17378"/>
                  </a:cubicBezTo>
                  <a:cubicBezTo>
                    <a:pt x="12409" y="19496"/>
                    <a:pt x="9881" y="20484"/>
                    <a:pt x="7468" y="20907"/>
                  </a:cubicBezTo>
                  <a:cubicBezTo>
                    <a:pt x="6204" y="21190"/>
                    <a:pt x="4826" y="21472"/>
                    <a:pt x="3562" y="21331"/>
                  </a:cubicBezTo>
                  <a:cubicBezTo>
                    <a:pt x="2413" y="21331"/>
                    <a:pt x="1034" y="21048"/>
                    <a:pt x="0" y="20201"/>
                  </a:cubicBezTo>
                  <a:cubicBezTo>
                    <a:pt x="2183" y="19496"/>
                    <a:pt x="4021" y="17943"/>
                    <a:pt x="5515" y="15966"/>
                  </a:cubicBezTo>
                  <a:cubicBezTo>
                    <a:pt x="6894" y="14131"/>
                    <a:pt x="7928" y="12154"/>
                    <a:pt x="8847" y="10037"/>
                  </a:cubicBezTo>
                  <a:cubicBezTo>
                    <a:pt x="9766" y="7778"/>
                    <a:pt x="10570" y="5378"/>
                    <a:pt x="11834" y="3401"/>
                  </a:cubicBezTo>
                  <a:cubicBezTo>
                    <a:pt x="12868" y="1566"/>
                    <a:pt x="14247" y="154"/>
                    <a:pt x="16085" y="13"/>
                  </a:cubicBezTo>
                  <a:cubicBezTo>
                    <a:pt x="18038" y="-128"/>
                    <a:pt x="19991" y="860"/>
                    <a:pt x="20911" y="2978"/>
                  </a:cubicBezTo>
                  <a:cubicBezTo>
                    <a:pt x="21600" y="4813"/>
                    <a:pt x="21485" y="6648"/>
                    <a:pt x="21026" y="8484"/>
                  </a:cubicBezTo>
                </a:path>
              </a:pathLst>
            </a:custGeom>
            <a:solidFill>
              <a:srgbClr val="FFFFFF"/>
            </a:solidFill>
            <a:ln w="12700" cap="flat">
              <a:noFill/>
              <a:miter lim="400000"/>
            </a:ln>
            <a:effectLst/>
          </p:spPr>
          <p:txBody>
            <a:bodyPr wrap="square" lIns="45710" tIns="45710" rIns="45710" bIns="45710" numCol="1" anchor="t">
              <a:normAutofit/>
            </a:bodyPr>
            <a:lstStyle/>
            <a:p>
              <a:pPr defTabSz="457200">
                <a:lnSpc>
                  <a:spcPct val="90000"/>
                </a:lnSpc>
                <a:defRPr sz="900">
                  <a:latin typeface="+mn-lt"/>
                  <a:ea typeface="+mn-ea"/>
                  <a:cs typeface="+mn-cs"/>
                  <a:sym typeface="Ubuntu"/>
                </a:defRPr>
              </a:pPr>
              <a:endParaRPr/>
            </a:p>
          </p:txBody>
        </p:sp>
      </p:grpSp>
      <p:sp>
        <p:nvSpPr>
          <p:cNvPr id="905" name="Rectangle 27"/>
          <p:cNvSpPr/>
          <p:nvPr/>
        </p:nvSpPr>
        <p:spPr>
          <a:xfrm>
            <a:off x="7227068" y="6564099"/>
            <a:ext cx="453217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906" name="Rectangle 27"/>
          <p:cNvSpPr/>
          <p:nvPr/>
        </p:nvSpPr>
        <p:spPr>
          <a:xfrm>
            <a:off x="404804" y="6564099"/>
            <a:ext cx="341086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Repsol | RFI PI-3000026854 - Evolución de Arquitectura GMAO | Septiembre 2022</a:t>
            </a:r>
          </a:p>
        </p:txBody>
      </p:sp>
      <p:sp>
        <p:nvSpPr>
          <p:cNvPr id="907"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Subsection">
    <p:bg>
      <p:bgPr>
        <a:solidFill>
          <a:srgbClr val="FFFFFF"/>
        </a:solidFill>
        <a:effectLst/>
      </p:bgPr>
    </p:bg>
    <p:spTree>
      <p:nvGrpSpPr>
        <p:cNvPr id="1" name=""/>
        <p:cNvGrpSpPr/>
        <p:nvPr/>
      </p:nvGrpSpPr>
      <p:grpSpPr>
        <a:xfrm>
          <a:off x="0" y="0"/>
          <a:ext cx="0" cy="0"/>
          <a:chOff x="0" y="0"/>
          <a:chExt cx="0" cy="0"/>
        </a:xfrm>
      </p:grpSpPr>
      <p:sp>
        <p:nvSpPr>
          <p:cNvPr id="914" name="Picture Placeholder 2"/>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grpSp>
        <p:nvGrpSpPr>
          <p:cNvPr id="917" name="Rectangle 8"/>
          <p:cNvGrpSpPr/>
          <p:nvPr/>
        </p:nvGrpSpPr>
        <p:grpSpPr>
          <a:xfrm>
            <a:off x="12498102" y="115948"/>
            <a:ext cx="360022" cy="406822"/>
            <a:chOff x="0" y="0"/>
            <a:chExt cx="360020" cy="406821"/>
          </a:xfrm>
        </p:grpSpPr>
        <p:sp>
          <p:nvSpPr>
            <p:cNvPr id="915" name="Rectángulo"/>
            <p:cNvSpPr/>
            <p:nvPr/>
          </p:nvSpPr>
          <p:spPr>
            <a:xfrm>
              <a:off x="-1" y="-1"/>
              <a:ext cx="360022" cy="406822"/>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16" name="1…"/>
            <p:cNvSpPr/>
            <p:nvPr/>
          </p:nvSpPr>
          <p:spPr>
            <a:xfrm>
              <a:off x="-1" y="62158"/>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920" name="Rectangle 9"/>
          <p:cNvGrpSpPr/>
          <p:nvPr/>
        </p:nvGrpSpPr>
        <p:grpSpPr>
          <a:xfrm>
            <a:off x="12498102" y="533356"/>
            <a:ext cx="360022" cy="406824"/>
            <a:chOff x="0" y="-1"/>
            <a:chExt cx="360020" cy="406822"/>
          </a:xfrm>
        </p:grpSpPr>
        <p:sp>
          <p:nvSpPr>
            <p:cNvPr id="918" name="Rectángulo"/>
            <p:cNvSpPr/>
            <p:nvPr/>
          </p:nvSpPr>
          <p:spPr>
            <a:xfrm>
              <a:off x="-1" y="-2"/>
              <a:ext cx="36002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19" name="18…"/>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923" name="Rectangle 10"/>
          <p:cNvGrpSpPr/>
          <p:nvPr/>
        </p:nvGrpSpPr>
        <p:grpSpPr>
          <a:xfrm>
            <a:off x="12498102" y="950768"/>
            <a:ext cx="360022" cy="406824"/>
            <a:chOff x="0" y="-1"/>
            <a:chExt cx="360020" cy="406822"/>
          </a:xfrm>
        </p:grpSpPr>
        <p:sp>
          <p:nvSpPr>
            <p:cNvPr id="921" name="Rectángulo"/>
            <p:cNvSpPr/>
            <p:nvPr/>
          </p:nvSpPr>
          <p:spPr>
            <a:xfrm>
              <a:off x="-1" y="-2"/>
              <a:ext cx="36002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22" name="43…"/>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926" name="Rectangle 11"/>
          <p:cNvGrpSpPr/>
          <p:nvPr/>
        </p:nvGrpSpPr>
        <p:grpSpPr>
          <a:xfrm>
            <a:off x="12498102" y="1364188"/>
            <a:ext cx="360022" cy="406827"/>
            <a:chOff x="0" y="0"/>
            <a:chExt cx="360020" cy="406825"/>
          </a:xfrm>
        </p:grpSpPr>
        <p:sp>
          <p:nvSpPr>
            <p:cNvPr id="924" name="Rectángulo"/>
            <p:cNvSpPr/>
            <p:nvPr/>
          </p:nvSpPr>
          <p:spPr>
            <a:xfrm>
              <a:off x="-1" y="-1"/>
              <a:ext cx="360022" cy="406827"/>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25" name="39…"/>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929" name="Rectangle 12"/>
          <p:cNvGrpSpPr/>
          <p:nvPr/>
        </p:nvGrpSpPr>
        <p:grpSpPr>
          <a:xfrm>
            <a:off x="12498102" y="1778311"/>
            <a:ext cx="360022" cy="406824"/>
            <a:chOff x="0" y="-1"/>
            <a:chExt cx="360020" cy="406822"/>
          </a:xfrm>
        </p:grpSpPr>
        <p:sp>
          <p:nvSpPr>
            <p:cNvPr id="927" name="Rectángulo"/>
            <p:cNvSpPr/>
            <p:nvPr/>
          </p:nvSpPr>
          <p:spPr>
            <a:xfrm>
              <a:off x="-1" y="-2"/>
              <a:ext cx="36002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28" name="236…"/>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nvGrpSpPr>
          <p:cNvPr id="990" name="Groupe 13"/>
          <p:cNvGrpSpPr/>
          <p:nvPr/>
        </p:nvGrpSpPr>
        <p:grpSpPr>
          <a:xfrm>
            <a:off x="12500221" y="4582298"/>
            <a:ext cx="1463033" cy="2058834"/>
            <a:chOff x="-1" y="-1"/>
            <a:chExt cx="1463032" cy="2058833"/>
          </a:xfrm>
        </p:grpSpPr>
        <p:grpSp>
          <p:nvGrpSpPr>
            <p:cNvPr id="932" name="Forme libre : forme 14"/>
            <p:cNvGrpSpPr/>
            <p:nvPr/>
          </p:nvGrpSpPr>
          <p:grpSpPr>
            <a:xfrm>
              <a:off x="367691" y="1652005"/>
              <a:ext cx="360028" cy="406827"/>
              <a:chOff x="0" y="0"/>
              <a:chExt cx="360026" cy="406825"/>
            </a:xfrm>
          </p:grpSpPr>
          <p:sp>
            <p:nvSpPr>
              <p:cNvPr id="930" name="Rectángulo"/>
              <p:cNvSpPr/>
              <p:nvPr/>
            </p:nvSpPr>
            <p:spPr>
              <a:xfrm>
                <a:off x="-1"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31"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935" name="Forme libre : forme 15"/>
            <p:cNvGrpSpPr/>
            <p:nvPr/>
          </p:nvGrpSpPr>
          <p:grpSpPr>
            <a:xfrm>
              <a:off x="367691" y="1239005"/>
              <a:ext cx="360028" cy="406827"/>
              <a:chOff x="0" y="0"/>
              <a:chExt cx="360026" cy="406825"/>
            </a:xfrm>
          </p:grpSpPr>
          <p:sp>
            <p:nvSpPr>
              <p:cNvPr id="933" name="Rectángulo"/>
              <p:cNvSpPr/>
              <p:nvPr/>
            </p:nvSpPr>
            <p:spPr>
              <a:xfrm>
                <a:off x="-1"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34"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938" name="Forme libre : forme 16"/>
            <p:cNvGrpSpPr/>
            <p:nvPr/>
          </p:nvGrpSpPr>
          <p:grpSpPr>
            <a:xfrm>
              <a:off x="367691" y="826001"/>
              <a:ext cx="360028" cy="406827"/>
              <a:chOff x="0" y="0"/>
              <a:chExt cx="360026" cy="406825"/>
            </a:xfrm>
          </p:grpSpPr>
          <p:sp>
            <p:nvSpPr>
              <p:cNvPr id="936" name="Rectángulo"/>
              <p:cNvSpPr/>
              <p:nvPr/>
            </p:nvSpPr>
            <p:spPr>
              <a:xfrm>
                <a:off x="-1"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37"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941" name="Forme libre : forme 17"/>
            <p:cNvGrpSpPr/>
            <p:nvPr/>
          </p:nvGrpSpPr>
          <p:grpSpPr>
            <a:xfrm>
              <a:off x="367691" y="413001"/>
              <a:ext cx="360028" cy="406827"/>
              <a:chOff x="0" y="0"/>
              <a:chExt cx="360026" cy="406825"/>
            </a:xfrm>
          </p:grpSpPr>
          <p:sp>
            <p:nvSpPr>
              <p:cNvPr id="939" name="Rectángulo"/>
              <p:cNvSpPr/>
              <p:nvPr/>
            </p:nvSpPr>
            <p:spPr>
              <a:xfrm>
                <a:off x="-1"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40"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944" name="Forme libre : forme 18"/>
            <p:cNvGrpSpPr/>
            <p:nvPr/>
          </p:nvGrpSpPr>
          <p:grpSpPr>
            <a:xfrm>
              <a:off x="367691" y="-2"/>
              <a:ext cx="360028" cy="406823"/>
              <a:chOff x="0" y="-1"/>
              <a:chExt cx="360026" cy="406822"/>
            </a:xfrm>
          </p:grpSpPr>
          <p:sp>
            <p:nvSpPr>
              <p:cNvPr id="942" name="Rectángulo"/>
              <p:cNvSpPr/>
              <p:nvPr/>
            </p:nvSpPr>
            <p:spPr>
              <a:xfrm>
                <a:off x="-1"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43"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947" name="Forme libre : forme 19"/>
            <p:cNvGrpSpPr/>
            <p:nvPr/>
          </p:nvGrpSpPr>
          <p:grpSpPr>
            <a:xfrm>
              <a:off x="736180" y="1652005"/>
              <a:ext cx="360027" cy="406827"/>
              <a:chOff x="0" y="0"/>
              <a:chExt cx="360025" cy="406825"/>
            </a:xfrm>
          </p:grpSpPr>
          <p:sp>
            <p:nvSpPr>
              <p:cNvPr id="945" name="Rectángulo"/>
              <p:cNvSpPr/>
              <p:nvPr/>
            </p:nvSpPr>
            <p:spPr>
              <a:xfrm>
                <a:off x="-1" y="-1"/>
                <a:ext cx="360025"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46" name="66…"/>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950" name="Forme libre : forme 21"/>
            <p:cNvGrpSpPr/>
            <p:nvPr/>
          </p:nvGrpSpPr>
          <p:grpSpPr>
            <a:xfrm>
              <a:off x="736180" y="1239005"/>
              <a:ext cx="360027" cy="406827"/>
              <a:chOff x="0" y="0"/>
              <a:chExt cx="360025" cy="406825"/>
            </a:xfrm>
          </p:grpSpPr>
          <p:sp>
            <p:nvSpPr>
              <p:cNvPr id="948" name="Rectángulo"/>
              <p:cNvSpPr/>
              <p:nvPr/>
            </p:nvSpPr>
            <p:spPr>
              <a:xfrm>
                <a:off x="-1" y="-1"/>
                <a:ext cx="360025"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49" name="89…"/>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953" name="Forme libre : forme 22"/>
            <p:cNvGrpSpPr/>
            <p:nvPr/>
          </p:nvGrpSpPr>
          <p:grpSpPr>
            <a:xfrm>
              <a:off x="736180" y="826001"/>
              <a:ext cx="360027" cy="406827"/>
              <a:chOff x="0" y="0"/>
              <a:chExt cx="360025" cy="406825"/>
            </a:xfrm>
          </p:grpSpPr>
          <p:sp>
            <p:nvSpPr>
              <p:cNvPr id="951" name="Rectángulo"/>
              <p:cNvSpPr/>
              <p:nvPr/>
            </p:nvSpPr>
            <p:spPr>
              <a:xfrm>
                <a:off x="-1" y="-1"/>
                <a:ext cx="360025"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52" name="117…"/>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956" name="Forme libre : forme 23"/>
            <p:cNvGrpSpPr/>
            <p:nvPr/>
          </p:nvGrpSpPr>
          <p:grpSpPr>
            <a:xfrm>
              <a:off x="736180" y="413001"/>
              <a:ext cx="360027" cy="406827"/>
              <a:chOff x="0" y="0"/>
              <a:chExt cx="360025" cy="406825"/>
            </a:xfrm>
          </p:grpSpPr>
          <p:sp>
            <p:nvSpPr>
              <p:cNvPr id="954" name="Rectángulo"/>
              <p:cNvSpPr/>
              <p:nvPr/>
            </p:nvSpPr>
            <p:spPr>
              <a:xfrm>
                <a:off x="-1" y="-1"/>
                <a:ext cx="360025"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55" name="128…"/>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959" name="Forme libre : forme 24"/>
            <p:cNvGrpSpPr/>
            <p:nvPr/>
          </p:nvGrpSpPr>
          <p:grpSpPr>
            <a:xfrm>
              <a:off x="736180" y="-2"/>
              <a:ext cx="360027" cy="406823"/>
              <a:chOff x="0" y="-1"/>
              <a:chExt cx="360025" cy="406822"/>
            </a:xfrm>
          </p:grpSpPr>
          <p:sp>
            <p:nvSpPr>
              <p:cNvPr id="957" name="Rectángulo"/>
              <p:cNvSpPr/>
              <p:nvPr/>
            </p:nvSpPr>
            <p:spPr>
              <a:xfrm>
                <a:off x="-1" y="-2"/>
                <a:ext cx="360025"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58" name="158…"/>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962" name="Forme libre : forme 25"/>
            <p:cNvGrpSpPr/>
            <p:nvPr/>
          </p:nvGrpSpPr>
          <p:grpSpPr>
            <a:xfrm>
              <a:off x="1103003" y="1652005"/>
              <a:ext cx="360028" cy="406827"/>
              <a:chOff x="0" y="0"/>
              <a:chExt cx="360026" cy="406825"/>
            </a:xfrm>
          </p:grpSpPr>
          <p:sp>
            <p:nvSpPr>
              <p:cNvPr id="960" name="Rectángulo"/>
              <p:cNvSpPr/>
              <p:nvPr/>
            </p:nvSpPr>
            <p:spPr>
              <a:xfrm>
                <a:off x="-1"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61" name="166…"/>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965" name="Forme libre : forme 26"/>
            <p:cNvGrpSpPr/>
            <p:nvPr/>
          </p:nvGrpSpPr>
          <p:grpSpPr>
            <a:xfrm>
              <a:off x="1103003" y="1239005"/>
              <a:ext cx="360028" cy="406827"/>
              <a:chOff x="0" y="0"/>
              <a:chExt cx="360026" cy="406825"/>
            </a:xfrm>
          </p:grpSpPr>
          <p:sp>
            <p:nvSpPr>
              <p:cNvPr id="963" name="Rectángulo"/>
              <p:cNvSpPr/>
              <p:nvPr/>
            </p:nvSpPr>
            <p:spPr>
              <a:xfrm>
                <a:off x="-1"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64" name="227…"/>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968" name="Forme libre : forme 27"/>
            <p:cNvGrpSpPr/>
            <p:nvPr/>
          </p:nvGrpSpPr>
          <p:grpSpPr>
            <a:xfrm>
              <a:off x="1103003" y="826001"/>
              <a:ext cx="360028" cy="406827"/>
              <a:chOff x="0" y="0"/>
              <a:chExt cx="360026" cy="406825"/>
            </a:xfrm>
          </p:grpSpPr>
          <p:sp>
            <p:nvSpPr>
              <p:cNvPr id="966" name="Rectángulo"/>
              <p:cNvSpPr/>
              <p:nvPr/>
            </p:nvSpPr>
            <p:spPr>
              <a:xfrm>
                <a:off x="-1"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67"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971" name="Forme libre : forme 28"/>
            <p:cNvGrpSpPr/>
            <p:nvPr/>
          </p:nvGrpSpPr>
          <p:grpSpPr>
            <a:xfrm>
              <a:off x="1103003" y="413001"/>
              <a:ext cx="360028" cy="406827"/>
              <a:chOff x="0" y="0"/>
              <a:chExt cx="360026" cy="406825"/>
            </a:xfrm>
          </p:grpSpPr>
          <p:sp>
            <p:nvSpPr>
              <p:cNvPr id="969" name="Rectángulo"/>
              <p:cNvSpPr/>
              <p:nvPr/>
            </p:nvSpPr>
            <p:spPr>
              <a:xfrm>
                <a:off x="-1"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70"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974" name="Forme libre : forme 29"/>
            <p:cNvGrpSpPr/>
            <p:nvPr/>
          </p:nvGrpSpPr>
          <p:grpSpPr>
            <a:xfrm>
              <a:off x="1103003" y="-2"/>
              <a:ext cx="360028" cy="406823"/>
              <a:chOff x="0" y="-1"/>
              <a:chExt cx="360026" cy="406822"/>
            </a:xfrm>
          </p:grpSpPr>
          <p:sp>
            <p:nvSpPr>
              <p:cNvPr id="972" name="Rectángulo"/>
              <p:cNvSpPr/>
              <p:nvPr/>
            </p:nvSpPr>
            <p:spPr>
              <a:xfrm>
                <a:off x="-1"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73"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977" name="Forme libre : forme 30"/>
            <p:cNvGrpSpPr/>
            <p:nvPr/>
          </p:nvGrpSpPr>
          <p:grpSpPr>
            <a:xfrm>
              <a:off x="-2" y="1652005"/>
              <a:ext cx="360029" cy="406827"/>
              <a:chOff x="-1" y="0"/>
              <a:chExt cx="360028" cy="406825"/>
            </a:xfrm>
          </p:grpSpPr>
          <p:sp>
            <p:nvSpPr>
              <p:cNvPr id="975" name="Rectángulo"/>
              <p:cNvSpPr/>
              <p:nvPr/>
            </p:nvSpPr>
            <p:spPr>
              <a:xfrm>
                <a:off x="-2" y="-1"/>
                <a:ext cx="360028"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76" name="12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980" name="Forme libre : forme 31"/>
            <p:cNvGrpSpPr/>
            <p:nvPr/>
          </p:nvGrpSpPr>
          <p:grpSpPr>
            <a:xfrm>
              <a:off x="-2" y="1239005"/>
              <a:ext cx="360029" cy="406827"/>
              <a:chOff x="-1" y="0"/>
              <a:chExt cx="360028" cy="406825"/>
            </a:xfrm>
          </p:grpSpPr>
          <p:sp>
            <p:nvSpPr>
              <p:cNvPr id="978" name="Rectángulo"/>
              <p:cNvSpPr/>
              <p:nvPr/>
            </p:nvSpPr>
            <p:spPr>
              <a:xfrm>
                <a:off x="-2" y="-1"/>
                <a:ext cx="360028"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79" name="161…"/>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983" name="Forme libre : forme 32"/>
            <p:cNvGrpSpPr/>
            <p:nvPr/>
          </p:nvGrpSpPr>
          <p:grpSpPr>
            <a:xfrm>
              <a:off x="-2" y="826001"/>
              <a:ext cx="360029" cy="406827"/>
              <a:chOff x="-1" y="0"/>
              <a:chExt cx="360028" cy="406825"/>
            </a:xfrm>
          </p:grpSpPr>
          <p:sp>
            <p:nvSpPr>
              <p:cNvPr id="981" name="Rectángulo"/>
              <p:cNvSpPr/>
              <p:nvPr/>
            </p:nvSpPr>
            <p:spPr>
              <a:xfrm>
                <a:off x="-2" y="-1"/>
                <a:ext cx="360028"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82" name="186…"/>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986" name="Forme libre : forme 33"/>
            <p:cNvGrpSpPr/>
            <p:nvPr/>
          </p:nvGrpSpPr>
          <p:grpSpPr>
            <a:xfrm>
              <a:off x="-2" y="413001"/>
              <a:ext cx="360029" cy="406827"/>
              <a:chOff x="-1" y="0"/>
              <a:chExt cx="360028" cy="406825"/>
            </a:xfrm>
          </p:grpSpPr>
          <p:sp>
            <p:nvSpPr>
              <p:cNvPr id="984" name="Rectángulo"/>
              <p:cNvSpPr/>
              <p:nvPr/>
            </p:nvSpPr>
            <p:spPr>
              <a:xfrm>
                <a:off x="-2" y="-1"/>
                <a:ext cx="360028"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85" name="20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989" name="Forme libre : forme 34"/>
            <p:cNvGrpSpPr/>
            <p:nvPr/>
          </p:nvGrpSpPr>
          <p:grpSpPr>
            <a:xfrm>
              <a:off x="-2" y="1053"/>
              <a:ext cx="360029" cy="406823"/>
              <a:chOff x="-1" y="-1"/>
              <a:chExt cx="360028" cy="406822"/>
            </a:xfrm>
          </p:grpSpPr>
          <p:sp>
            <p:nvSpPr>
              <p:cNvPr id="987" name="Rectángulo"/>
              <p:cNvSpPr/>
              <p:nvPr/>
            </p:nvSpPr>
            <p:spPr>
              <a:xfrm>
                <a:off x="-2" y="-2"/>
                <a:ext cx="360028"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88" name="229…"/>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grpSp>
        <p:nvGrpSpPr>
          <p:cNvPr id="1051" name="Groupe 35"/>
          <p:cNvGrpSpPr/>
          <p:nvPr/>
        </p:nvGrpSpPr>
        <p:grpSpPr>
          <a:xfrm>
            <a:off x="12498094" y="2369714"/>
            <a:ext cx="1465156" cy="2088237"/>
            <a:chOff x="-2" y="-1"/>
            <a:chExt cx="1465155" cy="2088236"/>
          </a:xfrm>
        </p:grpSpPr>
        <p:grpSp>
          <p:nvGrpSpPr>
            <p:cNvPr id="993" name="Forme libre : forme 36"/>
            <p:cNvGrpSpPr/>
            <p:nvPr/>
          </p:nvGrpSpPr>
          <p:grpSpPr>
            <a:xfrm>
              <a:off x="736174" y="1681409"/>
              <a:ext cx="360891" cy="406827"/>
              <a:chOff x="-1" y="0"/>
              <a:chExt cx="360890" cy="406825"/>
            </a:xfrm>
          </p:grpSpPr>
          <p:sp>
            <p:nvSpPr>
              <p:cNvPr id="991" name="Rectángulo"/>
              <p:cNvSpPr/>
              <p:nvPr/>
            </p:nvSpPr>
            <p:spPr>
              <a:xfrm>
                <a:off x="-2" y="-1"/>
                <a:ext cx="360891"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92"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996" name="Forme libre : forme 37"/>
            <p:cNvGrpSpPr/>
            <p:nvPr/>
          </p:nvGrpSpPr>
          <p:grpSpPr>
            <a:xfrm>
              <a:off x="736174" y="1268408"/>
              <a:ext cx="360891" cy="406827"/>
              <a:chOff x="-1" y="0"/>
              <a:chExt cx="360890" cy="406825"/>
            </a:xfrm>
          </p:grpSpPr>
          <p:sp>
            <p:nvSpPr>
              <p:cNvPr id="994" name="Rectángulo"/>
              <p:cNvSpPr/>
              <p:nvPr/>
            </p:nvSpPr>
            <p:spPr>
              <a:xfrm>
                <a:off x="-2" y="-1"/>
                <a:ext cx="360891"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95"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999" name="Forme libre : forme 38"/>
            <p:cNvGrpSpPr/>
            <p:nvPr/>
          </p:nvGrpSpPr>
          <p:grpSpPr>
            <a:xfrm>
              <a:off x="736174" y="855406"/>
              <a:ext cx="360891" cy="406824"/>
              <a:chOff x="-1" y="-1"/>
              <a:chExt cx="360890" cy="406822"/>
            </a:xfrm>
          </p:grpSpPr>
          <p:sp>
            <p:nvSpPr>
              <p:cNvPr id="997" name="Rectángulo"/>
              <p:cNvSpPr/>
              <p:nvPr/>
            </p:nvSpPr>
            <p:spPr>
              <a:xfrm>
                <a:off x="-2" y="-2"/>
                <a:ext cx="360891"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98"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1002" name="Forme libre : forme 39"/>
            <p:cNvGrpSpPr/>
            <p:nvPr/>
          </p:nvGrpSpPr>
          <p:grpSpPr>
            <a:xfrm>
              <a:off x="736174" y="442406"/>
              <a:ext cx="360891" cy="406827"/>
              <a:chOff x="-1" y="0"/>
              <a:chExt cx="360890" cy="406825"/>
            </a:xfrm>
          </p:grpSpPr>
          <p:sp>
            <p:nvSpPr>
              <p:cNvPr id="1000" name="Rectángulo"/>
              <p:cNvSpPr/>
              <p:nvPr/>
            </p:nvSpPr>
            <p:spPr>
              <a:xfrm>
                <a:off x="-2" y="-1"/>
                <a:ext cx="360891"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01"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1005" name="Forme libre : forme 40"/>
            <p:cNvGrpSpPr/>
            <p:nvPr/>
          </p:nvGrpSpPr>
          <p:grpSpPr>
            <a:xfrm>
              <a:off x="736174" y="29403"/>
              <a:ext cx="360891" cy="406824"/>
              <a:chOff x="-1" y="-1"/>
              <a:chExt cx="360890" cy="406822"/>
            </a:xfrm>
          </p:grpSpPr>
          <p:sp>
            <p:nvSpPr>
              <p:cNvPr id="1003" name="Rectángulo"/>
              <p:cNvSpPr/>
              <p:nvPr/>
            </p:nvSpPr>
            <p:spPr>
              <a:xfrm>
                <a:off x="-2" y="-2"/>
                <a:ext cx="360891" cy="406824"/>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04"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1008" name="Forme libre : forme 41"/>
            <p:cNvGrpSpPr/>
            <p:nvPr/>
          </p:nvGrpSpPr>
          <p:grpSpPr>
            <a:xfrm>
              <a:off x="-3" y="1681409"/>
              <a:ext cx="360891" cy="406827"/>
              <a:chOff x="-1" y="0"/>
              <a:chExt cx="360890" cy="406825"/>
            </a:xfrm>
          </p:grpSpPr>
          <p:sp>
            <p:nvSpPr>
              <p:cNvPr id="1006"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07"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1011" name="Forme libre : forme 42"/>
            <p:cNvGrpSpPr/>
            <p:nvPr/>
          </p:nvGrpSpPr>
          <p:grpSpPr>
            <a:xfrm>
              <a:off x="-3" y="1268408"/>
              <a:ext cx="360891" cy="406827"/>
              <a:chOff x="-1" y="0"/>
              <a:chExt cx="360890" cy="406825"/>
            </a:xfrm>
          </p:grpSpPr>
          <p:sp>
            <p:nvSpPr>
              <p:cNvPr id="1009"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10"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1014" name="Forme libre : forme 43"/>
            <p:cNvGrpSpPr/>
            <p:nvPr/>
          </p:nvGrpSpPr>
          <p:grpSpPr>
            <a:xfrm>
              <a:off x="-3" y="855406"/>
              <a:ext cx="360891" cy="406824"/>
              <a:chOff x="-1" y="-1"/>
              <a:chExt cx="360890" cy="406822"/>
            </a:xfrm>
          </p:grpSpPr>
          <p:sp>
            <p:nvSpPr>
              <p:cNvPr id="1012"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13" name="46…"/>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1017" name="Forme libre : forme 44"/>
            <p:cNvGrpSpPr/>
            <p:nvPr/>
          </p:nvGrpSpPr>
          <p:grpSpPr>
            <a:xfrm>
              <a:off x="-3" y="442406"/>
              <a:ext cx="360891" cy="406827"/>
              <a:chOff x="-1" y="0"/>
              <a:chExt cx="360890" cy="406825"/>
            </a:xfrm>
          </p:grpSpPr>
          <p:sp>
            <p:nvSpPr>
              <p:cNvPr id="1015"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16" name="51…"/>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1020" name="Forme libre : forme 45"/>
            <p:cNvGrpSpPr/>
            <p:nvPr/>
          </p:nvGrpSpPr>
          <p:grpSpPr>
            <a:xfrm>
              <a:off x="-1" y="-2"/>
              <a:ext cx="360887" cy="465615"/>
              <a:chOff x="-1" y="0"/>
              <a:chExt cx="360886" cy="465613"/>
            </a:xfrm>
          </p:grpSpPr>
          <p:sp>
            <p:nvSpPr>
              <p:cNvPr id="1018" name="Rectángulo"/>
              <p:cNvSpPr/>
              <p:nvPr/>
            </p:nvSpPr>
            <p:spPr>
              <a:xfrm>
                <a:off x="-2" y="29410"/>
                <a:ext cx="360887" cy="406822"/>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1019" name="87…"/>
              <p:cNvSpPr/>
              <p:nvPr/>
            </p:nvSpPr>
            <p:spPr>
              <a:xfrm>
                <a:off x="-2" y="-1"/>
                <a:ext cx="360887"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1023" name="Forme libre : forme 46"/>
            <p:cNvGrpSpPr/>
            <p:nvPr/>
          </p:nvGrpSpPr>
          <p:grpSpPr>
            <a:xfrm>
              <a:off x="1104264" y="1681409"/>
              <a:ext cx="360890" cy="406827"/>
              <a:chOff x="0" y="0"/>
              <a:chExt cx="360888" cy="406825"/>
            </a:xfrm>
          </p:grpSpPr>
          <p:sp>
            <p:nvSpPr>
              <p:cNvPr id="1021" name="Rectángulo"/>
              <p:cNvSpPr/>
              <p:nvPr/>
            </p:nvSpPr>
            <p:spPr>
              <a:xfrm>
                <a:off x="-1" y="-1"/>
                <a:ext cx="360890"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22" name="2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1026" name="Forme libre : forme 47"/>
            <p:cNvGrpSpPr/>
            <p:nvPr/>
          </p:nvGrpSpPr>
          <p:grpSpPr>
            <a:xfrm>
              <a:off x="1104264" y="1268408"/>
              <a:ext cx="360890" cy="406827"/>
              <a:chOff x="0" y="0"/>
              <a:chExt cx="360888" cy="406825"/>
            </a:xfrm>
          </p:grpSpPr>
          <p:sp>
            <p:nvSpPr>
              <p:cNvPr id="1024" name="Rectángulo"/>
              <p:cNvSpPr/>
              <p:nvPr/>
            </p:nvSpPr>
            <p:spPr>
              <a:xfrm>
                <a:off x="-1" y="-1"/>
                <a:ext cx="360890"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25" name="3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1029" name="Forme libre : forme 48"/>
            <p:cNvGrpSpPr/>
            <p:nvPr/>
          </p:nvGrpSpPr>
          <p:grpSpPr>
            <a:xfrm>
              <a:off x="1104264" y="855406"/>
              <a:ext cx="360890" cy="406824"/>
              <a:chOff x="0" y="-1"/>
              <a:chExt cx="360888" cy="406822"/>
            </a:xfrm>
          </p:grpSpPr>
          <p:sp>
            <p:nvSpPr>
              <p:cNvPr id="1027" name="Rectángulo"/>
              <p:cNvSpPr/>
              <p:nvPr/>
            </p:nvSpPr>
            <p:spPr>
              <a:xfrm>
                <a:off x="-1" y="-2"/>
                <a:ext cx="360890"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28" name="2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1032" name="Forme libre : forme 49"/>
            <p:cNvGrpSpPr/>
            <p:nvPr/>
          </p:nvGrpSpPr>
          <p:grpSpPr>
            <a:xfrm>
              <a:off x="1104264" y="442406"/>
              <a:ext cx="360890" cy="406827"/>
              <a:chOff x="0" y="0"/>
              <a:chExt cx="360888" cy="406825"/>
            </a:xfrm>
          </p:grpSpPr>
          <p:sp>
            <p:nvSpPr>
              <p:cNvPr id="1030" name="Rectángulo"/>
              <p:cNvSpPr/>
              <p:nvPr/>
            </p:nvSpPr>
            <p:spPr>
              <a:xfrm>
                <a:off x="-1" y="-1"/>
                <a:ext cx="360890"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31"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1035" name="Forme libre : forme 50"/>
            <p:cNvGrpSpPr/>
            <p:nvPr/>
          </p:nvGrpSpPr>
          <p:grpSpPr>
            <a:xfrm>
              <a:off x="1104264" y="29403"/>
              <a:ext cx="360890" cy="406824"/>
              <a:chOff x="0" y="-1"/>
              <a:chExt cx="360888" cy="406822"/>
            </a:xfrm>
          </p:grpSpPr>
          <p:sp>
            <p:nvSpPr>
              <p:cNvPr id="1033" name="Rectángulo"/>
              <p:cNvSpPr/>
              <p:nvPr/>
            </p:nvSpPr>
            <p:spPr>
              <a:xfrm>
                <a:off x="-1" y="-2"/>
                <a:ext cx="360890" cy="406824"/>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34"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1038" name="Forme libre : forme 51"/>
            <p:cNvGrpSpPr/>
            <p:nvPr/>
          </p:nvGrpSpPr>
          <p:grpSpPr>
            <a:xfrm>
              <a:off x="367688" y="1681409"/>
              <a:ext cx="360890" cy="406827"/>
              <a:chOff x="0" y="0"/>
              <a:chExt cx="360888" cy="406825"/>
            </a:xfrm>
          </p:grpSpPr>
          <p:sp>
            <p:nvSpPr>
              <p:cNvPr id="1036" name="Rectángulo"/>
              <p:cNvSpPr/>
              <p:nvPr/>
            </p:nvSpPr>
            <p:spPr>
              <a:xfrm>
                <a:off x="-1" y="-1"/>
                <a:ext cx="360890"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37"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1041" name="Forme libre : forme 52"/>
            <p:cNvGrpSpPr/>
            <p:nvPr/>
          </p:nvGrpSpPr>
          <p:grpSpPr>
            <a:xfrm>
              <a:off x="367688" y="1268408"/>
              <a:ext cx="360890" cy="406827"/>
              <a:chOff x="0" y="0"/>
              <a:chExt cx="360888" cy="406825"/>
            </a:xfrm>
          </p:grpSpPr>
          <p:sp>
            <p:nvSpPr>
              <p:cNvPr id="1039" name="Rectángulo"/>
              <p:cNvSpPr/>
              <p:nvPr/>
            </p:nvSpPr>
            <p:spPr>
              <a:xfrm>
                <a:off x="-1" y="-1"/>
                <a:ext cx="360890"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40"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1044" name="Forme libre : forme 53"/>
            <p:cNvGrpSpPr/>
            <p:nvPr/>
          </p:nvGrpSpPr>
          <p:grpSpPr>
            <a:xfrm>
              <a:off x="367688" y="855406"/>
              <a:ext cx="360890" cy="406824"/>
              <a:chOff x="0" y="-1"/>
              <a:chExt cx="360888" cy="406822"/>
            </a:xfrm>
          </p:grpSpPr>
          <p:sp>
            <p:nvSpPr>
              <p:cNvPr id="1042" name="Rectángulo"/>
              <p:cNvSpPr/>
              <p:nvPr/>
            </p:nvSpPr>
            <p:spPr>
              <a:xfrm>
                <a:off x="-1" y="-2"/>
                <a:ext cx="360890"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43"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1047" name="Forme libre : forme 54"/>
            <p:cNvGrpSpPr/>
            <p:nvPr/>
          </p:nvGrpSpPr>
          <p:grpSpPr>
            <a:xfrm>
              <a:off x="367688" y="442406"/>
              <a:ext cx="360890" cy="406827"/>
              <a:chOff x="0" y="0"/>
              <a:chExt cx="360888" cy="406825"/>
            </a:xfrm>
          </p:grpSpPr>
          <p:sp>
            <p:nvSpPr>
              <p:cNvPr id="1045" name="Rectángulo"/>
              <p:cNvSpPr/>
              <p:nvPr/>
            </p:nvSpPr>
            <p:spPr>
              <a:xfrm>
                <a:off x="-1" y="-1"/>
                <a:ext cx="360890"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46"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1050" name="Forme libre : forme 55"/>
            <p:cNvGrpSpPr/>
            <p:nvPr/>
          </p:nvGrpSpPr>
          <p:grpSpPr>
            <a:xfrm>
              <a:off x="367688" y="29403"/>
              <a:ext cx="360890" cy="406824"/>
              <a:chOff x="0" y="-1"/>
              <a:chExt cx="360888" cy="406822"/>
            </a:xfrm>
          </p:grpSpPr>
          <p:sp>
            <p:nvSpPr>
              <p:cNvPr id="1048" name="Rectángulo"/>
              <p:cNvSpPr/>
              <p:nvPr/>
            </p:nvSpPr>
            <p:spPr>
              <a:xfrm>
                <a:off x="-1" y="-2"/>
                <a:ext cx="360890" cy="406824"/>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49"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1052" name="Nivel de texto 1…"/>
          <p:cNvSpPr>
            <a:spLocks noGrp="1"/>
          </p:cNvSpPr>
          <p:nvPr>
            <p:ph type="body" sz="half" idx="1"/>
          </p:nvPr>
        </p:nvSpPr>
        <p:spPr>
          <a:xfrm>
            <a:off x="-417600" y="1169999"/>
            <a:ext cx="5562001" cy="4521602"/>
          </a:xfrm>
          <a:prstGeom prst="rect">
            <a:avLst/>
          </a:prstGeom>
          <a:solidFill>
            <a:schemeClr val="accent4"/>
          </a:solidFill>
        </p:spPr>
        <p:txBody>
          <a:bodyPr lIns="45718" tIns="45718" rIns="45718" bIns="45718" anchor="ctr"/>
          <a:lstStyle>
            <a:lvl1pPr algn="ctr">
              <a:defRPr sz="4800">
                <a:solidFill>
                  <a:schemeClr val="accent4"/>
                </a:solidFill>
                <a:latin typeface="Ubuntu Medium"/>
                <a:ea typeface="Ubuntu Medium"/>
                <a:cs typeface="Ubuntu Medium"/>
                <a:sym typeface="Ubuntu Medium"/>
              </a:defRPr>
            </a:lvl1pPr>
            <a:lvl2pPr marL="474129" indent="-474129" algn="ctr">
              <a:defRPr sz="4800">
                <a:solidFill>
                  <a:schemeClr val="accent4"/>
                </a:solidFill>
                <a:latin typeface="Ubuntu Medium"/>
                <a:ea typeface="Ubuntu Medium"/>
                <a:cs typeface="Ubuntu Medium"/>
                <a:sym typeface="Ubuntu Medium"/>
              </a:defRPr>
            </a:lvl2pPr>
            <a:lvl3pPr marL="730245" indent="-552443" algn="ctr">
              <a:defRPr sz="4800">
                <a:solidFill>
                  <a:schemeClr val="accent4"/>
                </a:solidFill>
                <a:latin typeface="Ubuntu Medium"/>
                <a:ea typeface="Ubuntu Medium"/>
                <a:cs typeface="Ubuntu Medium"/>
                <a:sym typeface="Ubuntu Medium"/>
              </a:defRPr>
            </a:lvl3pPr>
            <a:lvl4pPr marL="971550" indent="-609600" algn="ctr">
              <a:defRPr sz="4800">
                <a:solidFill>
                  <a:schemeClr val="accent4"/>
                </a:solidFill>
                <a:latin typeface="Ubuntu Medium"/>
                <a:ea typeface="Ubuntu Medium"/>
                <a:cs typeface="Ubuntu Medium"/>
                <a:sym typeface="Ubuntu Medium"/>
              </a:defRPr>
            </a:lvl4pPr>
            <a:lvl5pPr marL="1149350" indent="-609600" algn="ctr">
              <a:defRPr sz="4800">
                <a:solidFill>
                  <a:schemeClr val="accent4"/>
                </a:solidFill>
                <a:latin typeface="Ubuntu Medium"/>
                <a:ea typeface="Ubuntu Medium"/>
                <a:cs typeface="Ubuntu Medium"/>
                <a:sym typeface="Ubuntu Medium"/>
              </a:defRPr>
            </a:lvl5pPr>
          </a:lstStyle>
          <a:p>
            <a:r>
              <a:t>Nivel de texto 1</a:t>
            </a:r>
          </a:p>
          <a:p>
            <a:pPr lvl="1"/>
            <a:r>
              <a:t>Nivel de texto 2</a:t>
            </a:r>
          </a:p>
          <a:p>
            <a:pPr lvl="2"/>
            <a:r>
              <a:t>Nivel de texto 3</a:t>
            </a:r>
          </a:p>
          <a:p>
            <a:pPr lvl="3"/>
            <a:r>
              <a:t>Nivel de texto 4</a:t>
            </a:r>
          </a:p>
          <a:p>
            <a:pPr lvl="4"/>
            <a:r>
              <a:t>Nivel de texto 5</a:t>
            </a:r>
          </a:p>
        </p:txBody>
      </p:sp>
      <p:grpSp>
        <p:nvGrpSpPr>
          <p:cNvPr id="1055" name="Group 37"/>
          <p:cNvGrpSpPr/>
          <p:nvPr/>
        </p:nvGrpSpPr>
        <p:grpSpPr>
          <a:xfrm>
            <a:off x="11559738" y="210916"/>
            <a:ext cx="410693" cy="381225"/>
            <a:chOff x="0" y="-1"/>
            <a:chExt cx="410691" cy="381223"/>
          </a:xfrm>
        </p:grpSpPr>
        <p:sp>
          <p:nvSpPr>
            <p:cNvPr id="1053" name="Freeform 320"/>
            <p:cNvSpPr/>
            <p:nvPr/>
          </p:nvSpPr>
          <p:spPr>
            <a:xfrm>
              <a:off x="-1" y="-2"/>
              <a:ext cx="403613" cy="345861"/>
            </a:xfrm>
            <a:custGeom>
              <a:avLst/>
              <a:gdLst/>
              <a:ahLst/>
              <a:cxnLst>
                <a:cxn ang="0">
                  <a:pos x="wd2" y="hd2"/>
                </a:cxn>
                <a:cxn ang="5400000">
                  <a:pos x="wd2" y="hd2"/>
                </a:cxn>
                <a:cxn ang="10800000">
                  <a:pos x="wd2" y="hd2"/>
                </a:cxn>
                <a:cxn ang="16200000">
                  <a:pos x="wd2" y="hd2"/>
                </a:cxn>
              </a:cxnLst>
              <a:rect l="0" t="0" r="r" b="b"/>
              <a:pathLst>
                <a:path w="21600" h="21386" extrusionOk="0">
                  <a:moveTo>
                    <a:pt x="17603" y="9333"/>
                  </a:moveTo>
                  <a:cubicBezTo>
                    <a:pt x="16142" y="9689"/>
                    <a:pt x="15066" y="11111"/>
                    <a:pt x="14298" y="12533"/>
                  </a:cubicBezTo>
                  <a:cubicBezTo>
                    <a:pt x="13452" y="14133"/>
                    <a:pt x="12760" y="15733"/>
                    <a:pt x="11838" y="17244"/>
                  </a:cubicBezTo>
                  <a:cubicBezTo>
                    <a:pt x="10992" y="18756"/>
                    <a:pt x="9993" y="20000"/>
                    <a:pt x="8609" y="20711"/>
                  </a:cubicBezTo>
                  <a:cubicBezTo>
                    <a:pt x="7149" y="21511"/>
                    <a:pt x="5535" y="21600"/>
                    <a:pt x="4074" y="20978"/>
                  </a:cubicBezTo>
                  <a:cubicBezTo>
                    <a:pt x="1614" y="19911"/>
                    <a:pt x="0" y="17067"/>
                    <a:pt x="0" y="14133"/>
                  </a:cubicBezTo>
                  <a:cubicBezTo>
                    <a:pt x="0" y="6400"/>
                    <a:pt x="9147" y="3733"/>
                    <a:pt x="11761" y="0"/>
                  </a:cubicBezTo>
                  <a:cubicBezTo>
                    <a:pt x="11761" y="0"/>
                    <a:pt x="11761" y="0"/>
                    <a:pt x="11761" y="0"/>
                  </a:cubicBezTo>
                  <a:cubicBezTo>
                    <a:pt x="11915" y="89"/>
                    <a:pt x="12145" y="178"/>
                    <a:pt x="12299" y="267"/>
                  </a:cubicBezTo>
                  <a:cubicBezTo>
                    <a:pt x="14451" y="1333"/>
                    <a:pt x="16450" y="2667"/>
                    <a:pt x="18218" y="4533"/>
                  </a:cubicBezTo>
                  <a:cubicBezTo>
                    <a:pt x="19832" y="6222"/>
                    <a:pt x="20985" y="8178"/>
                    <a:pt x="21600" y="10489"/>
                  </a:cubicBezTo>
                  <a:cubicBezTo>
                    <a:pt x="20601" y="9333"/>
                    <a:pt x="18986" y="8889"/>
                    <a:pt x="17603" y="9333"/>
                  </a:cubicBezTo>
                </a:path>
              </a:pathLst>
            </a:custGeom>
            <a:solidFill>
              <a:srgbClr val="FFFFFF"/>
            </a:solidFill>
            <a:ln w="12700" cap="flat">
              <a:noFill/>
              <a:miter lim="400000"/>
            </a:ln>
            <a:effectLst/>
          </p:spPr>
          <p:txBody>
            <a:bodyPr wrap="square" lIns="45710" tIns="45710" rIns="45710" bIns="45710" numCol="1" anchor="t">
              <a:normAutofit/>
            </a:bodyPr>
            <a:lstStyle/>
            <a:p>
              <a:pPr defTabSz="905255">
                <a:lnSpc>
                  <a:spcPct val="90000"/>
                </a:lnSpc>
                <a:defRPr sz="1700">
                  <a:latin typeface="+mn-lt"/>
                  <a:ea typeface="+mn-ea"/>
                  <a:cs typeface="+mn-cs"/>
                  <a:sym typeface="Ubuntu"/>
                </a:defRPr>
              </a:pPr>
              <a:endParaRPr/>
            </a:p>
          </p:txBody>
        </p:sp>
        <p:sp>
          <p:nvSpPr>
            <p:cNvPr id="1054" name="Freeform 321"/>
            <p:cNvSpPr/>
            <p:nvPr/>
          </p:nvSpPr>
          <p:spPr>
            <a:xfrm>
              <a:off x="143764" y="163682"/>
              <a:ext cx="266927" cy="217541"/>
            </a:xfrm>
            <a:custGeom>
              <a:avLst/>
              <a:gdLst/>
              <a:ahLst/>
              <a:cxnLst>
                <a:cxn ang="0">
                  <a:pos x="wd2" y="hd2"/>
                </a:cxn>
                <a:cxn ang="5400000">
                  <a:pos x="wd2" y="hd2"/>
                </a:cxn>
                <a:cxn ang="10800000">
                  <a:pos x="wd2" y="hd2"/>
                </a:cxn>
                <a:cxn ang="16200000">
                  <a:pos x="wd2" y="hd2"/>
                </a:cxn>
              </a:cxnLst>
              <a:rect l="0" t="0" r="r" b="b"/>
              <a:pathLst>
                <a:path w="21399" h="21369" extrusionOk="0">
                  <a:moveTo>
                    <a:pt x="21026" y="8484"/>
                  </a:moveTo>
                  <a:cubicBezTo>
                    <a:pt x="20336" y="11307"/>
                    <a:pt x="18383" y="13566"/>
                    <a:pt x="16085" y="14413"/>
                  </a:cubicBezTo>
                  <a:cubicBezTo>
                    <a:pt x="13443" y="15260"/>
                    <a:pt x="10800" y="14272"/>
                    <a:pt x="9077" y="11731"/>
                  </a:cubicBezTo>
                  <a:cubicBezTo>
                    <a:pt x="9191" y="15119"/>
                    <a:pt x="11374" y="17378"/>
                    <a:pt x="14132" y="17378"/>
                  </a:cubicBezTo>
                  <a:cubicBezTo>
                    <a:pt x="12409" y="19496"/>
                    <a:pt x="9881" y="20484"/>
                    <a:pt x="7468" y="20907"/>
                  </a:cubicBezTo>
                  <a:cubicBezTo>
                    <a:pt x="6204" y="21190"/>
                    <a:pt x="4826" y="21472"/>
                    <a:pt x="3562" y="21331"/>
                  </a:cubicBezTo>
                  <a:cubicBezTo>
                    <a:pt x="2413" y="21331"/>
                    <a:pt x="1034" y="21048"/>
                    <a:pt x="0" y="20201"/>
                  </a:cubicBezTo>
                  <a:cubicBezTo>
                    <a:pt x="2183" y="19496"/>
                    <a:pt x="4021" y="17943"/>
                    <a:pt x="5515" y="15966"/>
                  </a:cubicBezTo>
                  <a:cubicBezTo>
                    <a:pt x="6894" y="14131"/>
                    <a:pt x="7928" y="12154"/>
                    <a:pt x="8847" y="10037"/>
                  </a:cubicBezTo>
                  <a:cubicBezTo>
                    <a:pt x="9766" y="7778"/>
                    <a:pt x="10570" y="5378"/>
                    <a:pt x="11834" y="3401"/>
                  </a:cubicBezTo>
                  <a:cubicBezTo>
                    <a:pt x="12868" y="1566"/>
                    <a:pt x="14247" y="154"/>
                    <a:pt x="16085" y="13"/>
                  </a:cubicBezTo>
                  <a:cubicBezTo>
                    <a:pt x="18038" y="-128"/>
                    <a:pt x="19991" y="860"/>
                    <a:pt x="20911" y="2978"/>
                  </a:cubicBezTo>
                  <a:cubicBezTo>
                    <a:pt x="21600" y="4813"/>
                    <a:pt x="21485" y="6648"/>
                    <a:pt x="21026" y="8484"/>
                  </a:cubicBezTo>
                </a:path>
              </a:pathLst>
            </a:custGeom>
            <a:solidFill>
              <a:srgbClr val="FFFFFF"/>
            </a:solidFill>
            <a:ln w="12700" cap="flat">
              <a:noFill/>
              <a:miter lim="400000"/>
            </a:ln>
            <a:effectLst/>
          </p:spPr>
          <p:txBody>
            <a:bodyPr wrap="square" lIns="45710" tIns="45710" rIns="45710" bIns="45710" numCol="1" anchor="t">
              <a:normAutofit/>
            </a:bodyPr>
            <a:lstStyle/>
            <a:p>
              <a:pPr defTabSz="457200">
                <a:lnSpc>
                  <a:spcPct val="90000"/>
                </a:lnSpc>
                <a:defRPr sz="900">
                  <a:latin typeface="+mn-lt"/>
                  <a:ea typeface="+mn-ea"/>
                  <a:cs typeface="+mn-cs"/>
                  <a:sym typeface="Ubuntu"/>
                </a:defRPr>
              </a:pPr>
              <a:endParaRPr/>
            </a:p>
          </p:txBody>
        </p:sp>
      </p:grpSp>
      <p:sp>
        <p:nvSpPr>
          <p:cNvPr id="1056" name="Rectangle 27"/>
          <p:cNvSpPr/>
          <p:nvPr/>
        </p:nvSpPr>
        <p:spPr>
          <a:xfrm>
            <a:off x="7227068" y="6564099"/>
            <a:ext cx="453217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1057" name="Rectangle 27"/>
          <p:cNvSpPr/>
          <p:nvPr/>
        </p:nvSpPr>
        <p:spPr>
          <a:xfrm>
            <a:off x="404804" y="6564099"/>
            <a:ext cx="341086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Repsol | RFI PI-3000026854 - Evolución de Arquitectura GMAO | Septiembre 2022</a:t>
            </a:r>
          </a:p>
        </p:txBody>
      </p:sp>
      <p:sp>
        <p:nvSpPr>
          <p:cNvPr id="1058" name="Texto del título"/>
          <p:cNvSpPr>
            <a:spLocks noGrp="1"/>
          </p:cNvSpPr>
          <p:nvPr>
            <p:ph type="title"/>
          </p:nvPr>
        </p:nvSpPr>
        <p:spPr>
          <a:xfrm>
            <a:off x="-410798" y="2016000"/>
            <a:ext cx="5562004" cy="1176136"/>
          </a:xfrm>
          <a:prstGeom prst="rect">
            <a:avLst/>
          </a:prstGeom>
        </p:spPr>
        <p:txBody>
          <a:bodyPr/>
          <a:lstStyle>
            <a:lvl1pPr algn="ctr">
              <a:lnSpc>
                <a:spcPct val="100000"/>
              </a:lnSpc>
              <a:defRPr sz="4800">
                <a:solidFill>
                  <a:schemeClr val="accent2"/>
                </a:solidFill>
              </a:defRPr>
            </a:lvl1pPr>
          </a:lstStyle>
          <a:p>
            <a:r>
              <a:t>Texto del título</a:t>
            </a:r>
          </a:p>
        </p:txBody>
      </p:sp>
      <p:sp>
        <p:nvSpPr>
          <p:cNvPr id="1059" name="Text Placeholder 5"/>
          <p:cNvSpPr>
            <a:spLocks noGrp="1"/>
          </p:cNvSpPr>
          <p:nvPr>
            <p:ph type="body" sz="quarter" idx="14"/>
          </p:nvPr>
        </p:nvSpPr>
        <p:spPr>
          <a:xfrm>
            <a:off x="-417601" y="3429000"/>
            <a:ext cx="5568806" cy="914400"/>
          </a:xfrm>
          <a:prstGeom prst="rect">
            <a:avLst/>
          </a:prstGeom>
        </p:spPr>
        <p:txBody>
          <a:bodyPr/>
          <a:lstStyle/>
          <a:p>
            <a:endParaRPr/>
          </a:p>
        </p:txBody>
      </p:sp>
      <p:sp>
        <p:nvSpPr>
          <p:cNvPr id="1060"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Final Slide Castellano">
    <p:bg>
      <p:bgPr>
        <a:solidFill>
          <a:schemeClr val="accent4"/>
        </a:solidFill>
        <a:effectLst/>
      </p:bgPr>
    </p:bg>
    <p:spTree>
      <p:nvGrpSpPr>
        <p:cNvPr id="1" name=""/>
        <p:cNvGrpSpPr/>
        <p:nvPr/>
      </p:nvGrpSpPr>
      <p:grpSpPr>
        <a:xfrm>
          <a:off x="0" y="0"/>
          <a:ext cx="0" cy="0"/>
          <a:chOff x="0" y="0"/>
          <a:chExt cx="0" cy="0"/>
        </a:xfrm>
      </p:grpSpPr>
      <p:pic>
        <p:nvPicPr>
          <p:cNvPr id="1067" name="Picture 2" descr="Picture 2">
            <a:hlinkClick r:id="rId2"/>
          </p:cNvPr>
          <p:cNvPicPr>
            <a:picLocks noChangeAspect="1"/>
          </p:cNvPicPr>
          <p:nvPr/>
        </p:nvPicPr>
        <p:blipFill>
          <a:blip r:embed="rId3"/>
          <a:stretch>
            <a:fillRect/>
          </a:stretch>
        </p:blipFill>
        <p:spPr>
          <a:xfrm>
            <a:off x="810097" y="4968013"/>
            <a:ext cx="333199" cy="333199"/>
          </a:xfrm>
          <a:prstGeom prst="rect">
            <a:avLst/>
          </a:prstGeom>
          <a:ln w="12700">
            <a:miter lim="400000"/>
          </a:ln>
        </p:spPr>
      </p:pic>
      <p:pic>
        <p:nvPicPr>
          <p:cNvPr id="1068" name="Picture 4" descr="Picture 4">
            <a:hlinkClick r:id="rId4"/>
          </p:cNvPr>
          <p:cNvPicPr>
            <a:picLocks noChangeAspect="1"/>
          </p:cNvPicPr>
          <p:nvPr/>
        </p:nvPicPr>
        <p:blipFill>
          <a:blip r:embed="rId5"/>
          <a:stretch>
            <a:fillRect/>
          </a:stretch>
        </p:blipFill>
        <p:spPr>
          <a:xfrm>
            <a:off x="1193472" y="4968013"/>
            <a:ext cx="333199" cy="333199"/>
          </a:xfrm>
          <a:prstGeom prst="rect">
            <a:avLst/>
          </a:prstGeom>
          <a:ln w="12700">
            <a:miter lim="400000"/>
          </a:ln>
        </p:spPr>
      </p:pic>
      <p:pic>
        <p:nvPicPr>
          <p:cNvPr id="1069" name="Picture 5" descr="Picture 5">
            <a:hlinkClick r:id="rId6"/>
          </p:cNvPr>
          <p:cNvPicPr>
            <a:picLocks noChangeAspect="1"/>
          </p:cNvPicPr>
          <p:nvPr/>
        </p:nvPicPr>
        <p:blipFill>
          <a:blip r:embed="rId7"/>
          <a:stretch>
            <a:fillRect/>
          </a:stretch>
        </p:blipFill>
        <p:spPr>
          <a:xfrm>
            <a:off x="1576851" y="4968013"/>
            <a:ext cx="333199" cy="333199"/>
          </a:xfrm>
          <a:prstGeom prst="rect">
            <a:avLst/>
          </a:prstGeom>
          <a:ln w="12700">
            <a:miter lim="400000"/>
          </a:ln>
        </p:spPr>
      </p:pic>
      <p:pic>
        <p:nvPicPr>
          <p:cNvPr id="1070" name="Picture 6" descr="Picture 6">
            <a:hlinkClick r:id="rId8"/>
          </p:cNvPr>
          <p:cNvPicPr>
            <a:picLocks noChangeAspect="1"/>
          </p:cNvPicPr>
          <p:nvPr/>
        </p:nvPicPr>
        <p:blipFill>
          <a:blip r:embed="rId9"/>
          <a:stretch>
            <a:fillRect/>
          </a:stretch>
        </p:blipFill>
        <p:spPr>
          <a:xfrm>
            <a:off x="1960227" y="4968013"/>
            <a:ext cx="333199" cy="333199"/>
          </a:xfrm>
          <a:prstGeom prst="rect">
            <a:avLst/>
          </a:prstGeom>
          <a:ln w="12700">
            <a:miter lim="400000"/>
          </a:ln>
        </p:spPr>
      </p:pic>
      <p:pic>
        <p:nvPicPr>
          <p:cNvPr id="1071" name="Picture 7" descr="Picture 7">
            <a:hlinkClick r:id="rId10"/>
          </p:cNvPr>
          <p:cNvPicPr>
            <a:picLocks noChangeAspect="1"/>
          </p:cNvPicPr>
          <p:nvPr/>
        </p:nvPicPr>
        <p:blipFill>
          <a:blip r:embed="rId11"/>
          <a:stretch>
            <a:fillRect/>
          </a:stretch>
        </p:blipFill>
        <p:spPr>
          <a:xfrm>
            <a:off x="426719" y="4968013"/>
            <a:ext cx="333199" cy="333199"/>
          </a:xfrm>
          <a:prstGeom prst="rect">
            <a:avLst/>
          </a:prstGeom>
          <a:ln w="12700">
            <a:miter lim="400000"/>
          </a:ln>
        </p:spPr>
      </p:pic>
      <p:sp>
        <p:nvSpPr>
          <p:cNvPr id="1072" name="Rectangle 22"/>
          <p:cNvSpPr/>
          <p:nvPr/>
        </p:nvSpPr>
        <p:spPr>
          <a:xfrm>
            <a:off x="426717" y="5831787"/>
            <a:ext cx="3293023" cy="3785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spcBef>
                <a:spcPts val="600"/>
              </a:spcBef>
              <a:defRPr sz="700">
                <a:solidFill>
                  <a:srgbClr val="FFFFFF"/>
                </a:solidFill>
                <a:latin typeface="+mn-lt"/>
                <a:ea typeface="+mn-ea"/>
                <a:cs typeface="+mn-cs"/>
                <a:sym typeface="Ubuntu"/>
              </a:defRPr>
            </a:pPr>
            <a:r>
              <a:t>La información contenida en este documento es confidencial y propiedad de Capgemini.</a:t>
            </a:r>
            <a:endParaRPr>
              <a:latin typeface="Ubuntu Medium"/>
              <a:ea typeface="Ubuntu Medium"/>
              <a:cs typeface="Ubuntu Medium"/>
              <a:sym typeface="Ubuntu Medium"/>
            </a:endParaRPr>
          </a:p>
          <a:p>
            <a:pPr>
              <a:spcBef>
                <a:spcPts val="600"/>
              </a:spcBef>
              <a:defRPr sz="700">
                <a:solidFill>
                  <a:srgbClr val="FFFFFF"/>
                </a:solidFill>
                <a:latin typeface="+mn-lt"/>
                <a:ea typeface="+mn-ea"/>
                <a:cs typeface="+mn-cs"/>
                <a:sym typeface="Ubuntu"/>
              </a:defRPr>
            </a:pPr>
            <a:r>
              <a:t>Copyright © 2022 Capgemini. All rights reserved.</a:t>
            </a:r>
          </a:p>
        </p:txBody>
      </p:sp>
      <p:pic>
        <p:nvPicPr>
          <p:cNvPr id="1073" name="Image 27" descr="Image 27"/>
          <p:cNvPicPr>
            <a:picLocks noChangeAspect="1"/>
          </p:cNvPicPr>
          <p:nvPr/>
        </p:nvPicPr>
        <p:blipFill>
          <a:blip r:embed="rId12"/>
          <a:stretch>
            <a:fillRect/>
          </a:stretch>
        </p:blipFill>
        <p:spPr>
          <a:xfrm rot="1808368" flipV="1">
            <a:off x="3661090" y="-1184329"/>
            <a:ext cx="10604301" cy="7497658"/>
          </a:xfrm>
          <a:prstGeom prst="rect">
            <a:avLst/>
          </a:prstGeom>
          <a:ln w="12700">
            <a:miter lim="400000"/>
          </a:ln>
        </p:spPr>
      </p:pic>
      <p:sp>
        <p:nvSpPr>
          <p:cNvPr id="1074" name="Rectangle 13"/>
          <p:cNvSpPr/>
          <p:nvPr/>
        </p:nvSpPr>
        <p:spPr>
          <a:xfrm>
            <a:off x="6536183" y="3318393"/>
            <a:ext cx="4638218" cy="1266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just">
              <a:defRPr sz="900">
                <a:solidFill>
                  <a:srgbClr val="FFFFFF"/>
                </a:solidFill>
                <a:latin typeface="+mn-lt"/>
                <a:ea typeface="+mn-ea"/>
                <a:cs typeface="+mn-cs"/>
                <a:sym typeface="Ubuntu"/>
              </a:defRPr>
            </a:lvl1pPr>
          </a:lstStyle>
          <a:p>
            <a:r>
              <a:t>Capgemini es un líder mundial que acompaña a las empresas para transformar y gestionar su negocio aprovechando el poder de la tecnología. El Grupo se guía cada día por su propósito de liberar la energía humana a través de la tecnología para construir un futuro inclusivo y sostenible. Es una organización responsable y diversa que cuenta con 325.000 profesionales en más de 50 países. Con una sólida trayectoria de 55 años y su gran conocimiento sectorial, Capgemini es reconocida por sus clientes por la capacidad de respuesta a las necesidades de su negocio, desde la estrategia y el diseño hasta la gestión de operaciones, todo ello impulsado por la innovación en áreas como el Cloud, los datos, la IA, la conectividad, el software, la ingeniería digital y las plataformas. En 2021, el Grupo registró unos ingresos globales de 18.000 millones de euros.</a:t>
            </a:r>
          </a:p>
        </p:txBody>
      </p:sp>
      <p:sp>
        <p:nvSpPr>
          <p:cNvPr id="1075" name="Rectangle 14"/>
          <p:cNvSpPr/>
          <p:nvPr/>
        </p:nvSpPr>
        <p:spPr>
          <a:xfrm>
            <a:off x="6536183" y="2939130"/>
            <a:ext cx="2219965" cy="2368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ts val="2000"/>
              </a:lnSpc>
              <a:defRPr sz="1400">
                <a:solidFill>
                  <a:srgbClr val="FFFFFF"/>
                </a:solidFill>
                <a:latin typeface="+mn-lt"/>
                <a:ea typeface="+mn-ea"/>
                <a:cs typeface="+mn-cs"/>
                <a:sym typeface="Ubuntu"/>
              </a:defRPr>
            </a:lvl1pPr>
          </a:lstStyle>
          <a:p>
            <a:r>
              <a:t>Acerca de Capgemini</a:t>
            </a:r>
          </a:p>
        </p:txBody>
      </p:sp>
      <p:sp>
        <p:nvSpPr>
          <p:cNvPr id="1076" name="Rectangle 15"/>
          <p:cNvSpPr/>
          <p:nvPr/>
        </p:nvSpPr>
        <p:spPr>
          <a:xfrm>
            <a:off x="6536183" y="4893914"/>
            <a:ext cx="4345178" cy="145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ts val="1200"/>
              </a:lnSpc>
              <a:defRPr sz="900">
                <a:solidFill>
                  <a:srgbClr val="FFFFFF"/>
                </a:solidFill>
                <a:latin typeface="+mn-lt"/>
                <a:ea typeface="+mn-ea"/>
                <a:cs typeface="+mn-cs"/>
                <a:sym typeface="Ubuntu"/>
              </a:defRPr>
            </a:pPr>
            <a:r>
              <a:t>Get the Future You Want | </a:t>
            </a:r>
            <a:r>
              <a:rPr sz="1000">
                <a:solidFill>
                  <a:schemeClr val="accent1"/>
                </a:solidFill>
              </a:rPr>
              <a:t> </a:t>
            </a:r>
            <a:r>
              <a:rPr sz="1000" u="sng">
                <a:solidFill>
                  <a:srgbClr val="0000FF"/>
                </a:solidFill>
                <a:uFill>
                  <a:solidFill>
                    <a:srgbClr val="0000FF"/>
                  </a:solidFill>
                </a:uFill>
                <a:hlinkClick r:id="rId13"/>
              </a:rPr>
              <a:t>www.capgemini.com/es-es/</a:t>
            </a:r>
            <a:r>
              <a:rPr sz="1000">
                <a:solidFill>
                  <a:schemeClr val="accent1"/>
                </a:solidFill>
              </a:rPr>
              <a:t> </a:t>
            </a:r>
          </a:p>
        </p:txBody>
      </p:sp>
      <p:pic>
        <p:nvPicPr>
          <p:cNvPr id="1077" name="Image 12" descr="Image 12"/>
          <p:cNvPicPr>
            <a:picLocks noChangeAspect="1"/>
          </p:cNvPicPr>
          <p:nvPr/>
        </p:nvPicPr>
        <p:blipFill>
          <a:blip r:embed="rId14"/>
          <a:stretch>
            <a:fillRect/>
          </a:stretch>
        </p:blipFill>
        <p:spPr>
          <a:xfrm>
            <a:off x="14669" y="622130"/>
            <a:ext cx="3024000" cy="1226177"/>
          </a:xfrm>
          <a:prstGeom prst="rect">
            <a:avLst/>
          </a:prstGeom>
          <a:ln w="12700">
            <a:miter lim="400000"/>
          </a:ln>
        </p:spPr>
      </p:pic>
      <p:sp>
        <p:nvSpPr>
          <p:cNvPr id="1078" name="Número de diapositiva"/>
          <p:cNvSpPr>
            <a:spLocks noGrp="1"/>
          </p:cNvSpPr>
          <p:nvPr>
            <p:ph type="sldNum" sz="quarter" idx="2"/>
          </p:nvPr>
        </p:nvSpPr>
        <p:spPr>
          <a:xfrm>
            <a:off x="8610296" y="6356350"/>
            <a:ext cx="127306" cy="12700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ítulo y subtítulo">
    <p:bg>
      <p:bgPr>
        <a:solidFill>
          <a:srgbClr val="FFFFFF"/>
        </a:solidFill>
        <a:effectLst/>
      </p:bgPr>
    </p:bg>
    <p:spTree>
      <p:nvGrpSpPr>
        <p:cNvPr id="1" name=""/>
        <p:cNvGrpSpPr/>
        <p:nvPr/>
      </p:nvGrpSpPr>
      <p:grpSpPr>
        <a:xfrm>
          <a:off x="0" y="0"/>
          <a:ext cx="0" cy="0"/>
          <a:chOff x="0" y="0"/>
          <a:chExt cx="0" cy="0"/>
        </a:xfrm>
      </p:grpSpPr>
      <p:sp>
        <p:nvSpPr>
          <p:cNvPr id="1094" name="Texto del título"/>
          <p:cNvSpPr>
            <a:spLocks noGrp="1"/>
          </p:cNvSpPr>
          <p:nvPr>
            <p:ph type="title"/>
          </p:nvPr>
        </p:nvSpPr>
        <p:spPr>
          <a:xfrm>
            <a:off x="889000" y="1149350"/>
            <a:ext cx="10414000" cy="2324100"/>
          </a:xfrm>
          <a:prstGeom prst="rect">
            <a:avLst/>
          </a:prstGeom>
        </p:spPr>
        <p:txBody>
          <a:bodyPr lIns="25400" tIns="25400" rIns="25400" bIns="25400"/>
          <a:lstStyle>
            <a:lvl1pPr algn="ctr" defTabSz="412750">
              <a:lnSpc>
                <a:spcPct val="100000"/>
              </a:lnSpc>
              <a:defRPr sz="5600" cap="none">
                <a:solidFill>
                  <a:srgbClr val="000000"/>
                </a:solidFill>
                <a:latin typeface="Helvetica Light"/>
                <a:ea typeface="Helvetica Light"/>
                <a:cs typeface="Helvetica Light"/>
                <a:sym typeface="Helvetica Light"/>
              </a:defRPr>
            </a:lvl1pPr>
          </a:lstStyle>
          <a:p>
            <a:r>
              <a:t>Texto del título</a:t>
            </a:r>
          </a:p>
        </p:txBody>
      </p:sp>
      <p:sp>
        <p:nvSpPr>
          <p:cNvPr id="1095" name="Nivel de texto 1…"/>
          <p:cNvSpPr>
            <a:spLocks noGrp="1"/>
          </p:cNvSpPr>
          <p:nvPr>
            <p:ph type="body" sz="quarter" idx="1"/>
          </p:nvPr>
        </p:nvSpPr>
        <p:spPr>
          <a:xfrm>
            <a:off x="889000" y="3536950"/>
            <a:ext cx="10414000" cy="793750"/>
          </a:xfrm>
          <a:prstGeom prst="rect">
            <a:avLst/>
          </a:prstGeom>
        </p:spPr>
        <p:txBody>
          <a:bodyPr lIns="25400" tIns="25400" rIns="25400" bIns="25400"/>
          <a:lstStyle>
            <a:lvl1pPr algn="ctr" defTabSz="412750">
              <a:spcBef>
                <a:spcPts val="0"/>
              </a:spcBef>
              <a:defRPr sz="2200">
                <a:latin typeface="Helvetica Light"/>
                <a:ea typeface="Helvetica Light"/>
                <a:cs typeface="Helvetica Light"/>
                <a:sym typeface="Helvetica Light"/>
              </a:defRPr>
            </a:lvl1pPr>
            <a:lvl2pPr marL="0" indent="0" algn="ctr" defTabSz="412750">
              <a:spcBef>
                <a:spcPts val="0"/>
              </a:spcBef>
              <a:buSzTx/>
              <a:buNone/>
              <a:defRPr sz="2200">
                <a:latin typeface="Helvetica Light"/>
                <a:ea typeface="Helvetica Light"/>
                <a:cs typeface="Helvetica Light"/>
                <a:sym typeface="Helvetica Light"/>
              </a:defRPr>
            </a:lvl2pPr>
            <a:lvl3pPr marL="0" indent="0" algn="ctr" defTabSz="412750">
              <a:spcBef>
                <a:spcPts val="0"/>
              </a:spcBef>
              <a:buSzTx/>
              <a:buNone/>
              <a:defRPr sz="2200">
                <a:latin typeface="Helvetica Light"/>
                <a:ea typeface="Helvetica Light"/>
                <a:cs typeface="Helvetica Light"/>
                <a:sym typeface="Helvetica Light"/>
              </a:defRPr>
            </a:lvl3pPr>
            <a:lvl4pPr marL="0" indent="0" algn="ctr" defTabSz="412750">
              <a:spcBef>
                <a:spcPts val="0"/>
              </a:spcBef>
              <a:buSzTx/>
              <a:buNone/>
              <a:defRPr sz="2200">
                <a:latin typeface="Helvetica Light"/>
                <a:ea typeface="Helvetica Light"/>
                <a:cs typeface="Helvetica Light"/>
                <a:sym typeface="Helvetica Light"/>
              </a:defRPr>
            </a:lvl4pPr>
            <a:lvl5pPr marL="0" indent="0" algn="ctr" defTabSz="412750">
              <a:spcBef>
                <a:spcPts val="0"/>
              </a:spcBef>
              <a:buSzTx/>
              <a:buNone/>
              <a:defRPr sz="2200">
                <a:latin typeface="Helvetica Light"/>
                <a:ea typeface="Helvetica Light"/>
                <a:cs typeface="Helvetica Light"/>
                <a:sym typeface="Helvetica Light"/>
              </a:defRPr>
            </a:lvl5pPr>
          </a:lstStyle>
          <a:p>
            <a:r>
              <a:t>Nivel de texto 1</a:t>
            </a:r>
          </a:p>
          <a:p>
            <a:pPr lvl="1"/>
            <a:r>
              <a:t>Nivel de texto 2</a:t>
            </a:r>
          </a:p>
          <a:p>
            <a:pPr lvl="2"/>
            <a:r>
              <a:t>Nivel de texto 3</a:t>
            </a:r>
          </a:p>
          <a:p>
            <a:pPr lvl="3"/>
            <a:r>
              <a:t>Nivel de texto 4</a:t>
            </a:r>
          </a:p>
          <a:p>
            <a:pPr lvl="4"/>
            <a:r>
              <a:t>Nivel de texto 5</a:t>
            </a:r>
          </a:p>
        </p:txBody>
      </p:sp>
      <p:sp>
        <p:nvSpPr>
          <p:cNvPr id="1096" name="Número de diapositiva"/>
          <p:cNvSpPr>
            <a:spLocks noGrp="1"/>
          </p:cNvSpPr>
          <p:nvPr>
            <p:ph type="sldNum" sz="quarter" idx="2"/>
          </p:nvPr>
        </p:nvSpPr>
        <p:spPr>
          <a:xfrm>
            <a:off x="5976340" y="6540500"/>
            <a:ext cx="232970" cy="228600"/>
          </a:xfrm>
          <a:prstGeom prst="rect">
            <a:avLst/>
          </a:prstGeom>
        </p:spPr>
        <p:txBody>
          <a:bodyPr lIns="25400" tIns="25400" rIns="25400" bIns="25400"/>
          <a:lstStyle>
            <a:lvl1pPr algn="ctr" defTabSz="412750">
              <a:defRPr sz="1200">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grpSp>
        <p:nvGrpSpPr>
          <p:cNvPr id="17" name="Group 2"/>
          <p:cNvGrpSpPr/>
          <p:nvPr/>
        </p:nvGrpSpPr>
        <p:grpSpPr>
          <a:xfrm>
            <a:off x="12295888" y="1650"/>
            <a:ext cx="360010" cy="2069177"/>
            <a:chOff x="-1" y="-2"/>
            <a:chExt cx="360009" cy="2069175"/>
          </a:xfrm>
        </p:grpSpPr>
        <p:grpSp>
          <p:nvGrpSpPr>
            <p:cNvPr id="4" name="Rectangle 10"/>
            <p:cNvGrpSpPr/>
            <p:nvPr/>
          </p:nvGrpSpPr>
          <p:grpSpPr>
            <a:xfrm>
              <a:off x="-2" y="-3"/>
              <a:ext cx="360010" cy="406808"/>
              <a:chOff x="0" y="0"/>
              <a:chExt cx="360009" cy="406807"/>
            </a:xfrm>
          </p:grpSpPr>
          <p:sp>
            <p:nvSpPr>
              <p:cNvPr id="2" name="Rectángulo"/>
              <p:cNvSpPr/>
              <p:nvPr/>
            </p:nvSpPr>
            <p:spPr>
              <a:xfrm>
                <a:off x="-1" y="-1"/>
                <a:ext cx="360010" cy="406808"/>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 name="1…"/>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7" name="Rectangle 11"/>
            <p:cNvGrpSpPr/>
            <p:nvPr/>
          </p:nvGrpSpPr>
          <p:grpSpPr>
            <a:xfrm>
              <a:off x="-2" y="417411"/>
              <a:ext cx="360010" cy="406808"/>
              <a:chOff x="0" y="0"/>
              <a:chExt cx="360009" cy="406807"/>
            </a:xfrm>
          </p:grpSpPr>
          <p:sp>
            <p:nvSpPr>
              <p:cNvPr id="5" name="Rectángulo"/>
              <p:cNvSpPr/>
              <p:nvPr/>
            </p:nvSpPr>
            <p:spPr>
              <a:xfrm>
                <a:off x="-1" y="-1"/>
                <a:ext cx="360010" cy="406808"/>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 name="18…"/>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10" name="Rectangle 12"/>
            <p:cNvGrpSpPr/>
            <p:nvPr/>
          </p:nvGrpSpPr>
          <p:grpSpPr>
            <a:xfrm>
              <a:off x="-2" y="834823"/>
              <a:ext cx="360010" cy="406808"/>
              <a:chOff x="0" y="0"/>
              <a:chExt cx="360009" cy="406807"/>
            </a:xfrm>
          </p:grpSpPr>
          <p:sp>
            <p:nvSpPr>
              <p:cNvPr id="8" name="Rectángulo"/>
              <p:cNvSpPr/>
              <p:nvPr/>
            </p:nvSpPr>
            <p:spPr>
              <a:xfrm>
                <a:off x="-1" y="-1"/>
                <a:ext cx="360010" cy="406808"/>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 name="43…"/>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13" name="Rectangle 13"/>
            <p:cNvGrpSpPr/>
            <p:nvPr/>
          </p:nvGrpSpPr>
          <p:grpSpPr>
            <a:xfrm>
              <a:off x="-2" y="1248243"/>
              <a:ext cx="360010" cy="406808"/>
              <a:chOff x="0" y="0"/>
              <a:chExt cx="360009" cy="406807"/>
            </a:xfrm>
          </p:grpSpPr>
          <p:sp>
            <p:nvSpPr>
              <p:cNvPr id="11" name="Rectángulo"/>
              <p:cNvSpPr/>
              <p:nvPr/>
            </p:nvSpPr>
            <p:spPr>
              <a:xfrm>
                <a:off x="-1" y="-1"/>
                <a:ext cx="360010" cy="406808"/>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2" name="39…"/>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16" name="Rectangle 62"/>
            <p:cNvGrpSpPr/>
            <p:nvPr/>
          </p:nvGrpSpPr>
          <p:grpSpPr>
            <a:xfrm>
              <a:off x="-2" y="1662366"/>
              <a:ext cx="360010" cy="406808"/>
              <a:chOff x="0" y="0"/>
              <a:chExt cx="360009" cy="406807"/>
            </a:xfrm>
          </p:grpSpPr>
          <p:sp>
            <p:nvSpPr>
              <p:cNvPr id="14" name="Rectángulo"/>
              <p:cNvSpPr/>
              <p:nvPr/>
            </p:nvSpPr>
            <p:spPr>
              <a:xfrm>
                <a:off x="-1" y="-1"/>
                <a:ext cx="360010" cy="406808"/>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5" name="236…"/>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grpSp>
        <p:nvGrpSpPr>
          <p:cNvPr id="78" name="Groupe 4095"/>
          <p:cNvGrpSpPr/>
          <p:nvPr/>
        </p:nvGrpSpPr>
        <p:grpSpPr>
          <a:xfrm>
            <a:off x="12295884" y="4289238"/>
            <a:ext cx="1463004" cy="2058811"/>
            <a:chOff x="-1" y="-1"/>
            <a:chExt cx="1463002" cy="2058810"/>
          </a:xfrm>
        </p:grpSpPr>
        <p:grpSp>
          <p:nvGrpSpPr>
            <p:cNvPr id="20" name="Forme libre : forme 40"/>
            <p:cNvGrpSpPr/>
            <p:nvPr/>
          </p:nvGrpSpPr>
          <p:grpSpPr>
            <a:xfrm>
              <a:off x="367685" y="1651999"/>
              <a:ext cx="360009" cy="406810"/>
              <a:chOff x="-1" y="-1"/>
              <a:chExt cx="360008" cy="406808"/>
            </a:xfrm>
          </p:grpSpPr>
          <p:sp>
            <p:nvSpPr>
              <p:cNvPr id="18" name="Rectángulo"/>
              <p:cNvSpPr/>
              <p:nvPr/>
            </p:nvSpPr>
            <p:spPr>
              <a:xfrm>
                <a:off x="-2" y="-2"/>
                <a:ext cx="360010" cy="406810"/>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9"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23" name="Forme libre : forme 41"/>
            <p:cNvGrpSpPr/>
            <p:nvPr/>
          </p:nvGrpSpPr>
          <p:grpSpPr>
            <a:xfrm>
              <a:off x="367685" y="1238999"/>
              <a:ext cx="360009" cy="406810"/>
              <a:chOff x="-1" y="-1"/>
              <a:chExt cx="360008" cy="406808"/>
            </a:xfrm>
          </p:grpSpPr>
          <p:sp>
            <p:nvSpPr>
              <p:cNvPr id="21" name="Rectángulo"/>
              <p:cNvSpPr/>
              <p:nvPr/>
            </p:nvSpPr>
            <p:spPr>
              <a:xfrm>
                <a:off x="-2" y="-2"/>
                <a:ext cx="360010" cy="406810"/>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2"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26" name="Forme libre : forme 42"/>
            <p:cNvGrpSpPr/>
            <p:nvPr/>
          </p:nvGrpSpPr>
          <p:grpSpPr>
            <a:xfrm>
              <a:off x="367685" y="825999"/>
              <a:ext cx="360009" cy="406810"/>
              <a:chOff x="-1" y="0"/>
              <a:chExt cx="360008" cy="406808"/>
            </a:xfrm>
          </p:grpSpPr>
          <p:sp>
            <p:nvSpPr>
              <p:cNvPr id="24" name="Rectángulo"/>
              <p:cNvSpPr/>
              <p:nvPr/>
            </p:nvSpPr>
            <p:spPr>
              <a:xfrm>
                <a:off x="-2" y="-1"/>
                <a:ext cx="360010" cy="406810"/>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5"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29" name="Forme libre : forme 43"/>
            <p:cNvGrpSpPr/>
            <p:nvPr/>
          </p:nvGrpSpPr>
          <p:grpSpPr>
            <a:xfrm>
              <a:off x="367685" y="412999"/>
              <a:ext cx="360009" cy="406810"/>
              <a:chOff x="-1" y="-1"/>
              <a:chExt cx="360008" cy="406808"/>
            </a:xfrm>
          </p:grpSpPr>
          <p:sp>
            <p:nvSpPr>
              <p:cNvPr id="27" name="Rectángulo"/>
              <p:cNvSpPr/>
              <p:nvPr/>
            </p:nvSpPr>
            <p:spPr>
              <a:xfrm>
                <a:off x="-2" y="-2"/>
                <a:ext cx="360010" cy="406810"/>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8"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32" name="Forme libre : forme 44"/>
            <p:cNvGrpSpPr/>
            <p:nvPr/>
          </p:nvGrpSpPr>
          <p:grpSpPr>
            <a:xfrm>
              <a:off x="367685" y="-2"/>
              <a:ext cx="360009" cy="406808"/>
              <a:chOff x="-1" y="-1"/>
              <a:chExt cx="360008" cy="406807"/>
            </a:xfrm>
          </p:grpSpPr>
          <p:sp>
            <p:nvSpPr>
              <p:cNvPr id="30" name="Rectángulo"/>
              <p:cNvSpPr/>
              <p:nvPr/>
            </p:nvSpPr>
            <p:spPr>
              <a:xfrm>
                <a:off x="-2" y="-2"/>
                <a:ext cx="360010" cy="406808"/>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1"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35" name="Forme libre : forme 45"/>
            <p:cNvGrpSpPr/>
            <p:nvPr/>
          </p:nvGrpSpPr>
          <p:grpSpPr>
            <a:xfrm>
              <a:off x="736170" y="1651999"/>
              <a:ext cx="360009" cy="406810"/>
              <a:chOff x="-1" y="-1"/>
              <a:chExt cx="360008" cy="406808"/>
            </a:xfrm>
          </p:grpSpPr>
          <p:sp>
            <p:nvSpPr>
              <p:cNvPr id="33" name="Rectángulo"/>
              <p:cNvSpPr/>
              <p:nvPr/>
            </p:nvSpPr>
            <p:spPr>
              <a:xfrm>
                <a:off x="-2" y="-2"/>
                <a:ext cx="360010" cy="406810"/>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4" name="66…"/>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38" name="Forme libre : forme 46"/>
            <p:cNvGrpSpPr/>
            <p:nvPr/>
          </p:nvGrpSpPr>
          <p:grpSpPr>
            <a:xfrm>
              <a:off x="736170" y="1238999"/>
              <a:ext cx="360009" cy="406810"/>
              <a:chOff x="-1" y="-1"/>
              <a:chExt cx="360008" cy="406808"/>
            </a:xfrm>
          </p:grpSpPr>
          <p:sp>
            <p:nvSpPr>
              <p:cNvPr id="36" name="Rectángulo"/>
              <p:cNvSpPr/>
              <p:nvPr/>
            </p:nvSpPr>
            <p:spPr>
              <a:xfrm>
                <a:off x="-2" y="-2"/>
                <a:ext cx="360010" cy="406810"/>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7" name="8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41" name="Forme libre : forme 47"/>
            <p:cNvGrpSpPr/>
            <p:nvPr/>
          </p:nvGrpSpPr>
          <p:grpSpPr>
            <a:xfrm>
              <a:off x="736170" y="825999"/>
              <a:ext cx="360009" cy="406810"/>
              <a:chOff x="-1" y="0"/>
              <a:chExt cx="360008" cy="406808"/>
            </a:xfrm>
          </p:grpSpPr>
          <p:sp>
            <p:nvSpPr>
              <p:cNvPr id="39" name="Rectángulo"/>
              <p:cNvSpPr/>
              <p:nvPr/>
            </p:nvSpPr>
            <p:spPr>
              <a:xfrm>
                <a:off x="-2" y="-1"/>
                <a:ext cx="360010" cy="406810"/>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0" name="117…"/>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44" name="Forme libre : forme 48"/>
            <p:cNvGrpSpPr/>
            <p:nvPr/>
          </p:nvGrpSpPr>
          <p:grpSpPr>
            <a:xfrm>
              <a:off x="736170" y="412999"/>
              <a:ext cx="360009" cy="406810"/>
              <a:chOff x="-1" y="-1"/>
              <a:chExt cx="360008" cy="406808"/>
            </a:xfrm>
          </p:grpSpPr>
          <p:sp>
            <p:nvSpPr>
              <p:cNvPr id="42" name="Rectángulo"/>
              <p:cNvSpPr/>
              <p:nvPr/>
            </p:nvSpPr>
            <p:spPr>
              <a:xfrm>
                <a:off x="-2" y="-2"/>
                <a:ext cx="360010" cy="406810"/>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3" name="128…"/>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47" name="Forme libre : forme 49"/>
            <p:cNvGrpSpPr/>
            <p:nvPr/>
          </p:nvGrpSpPr>
          <p:grpSpPr>
            <a:xfrm>
              <a:off x="736170" y="-2"/>
              <a:ext cx="360009" cy="406808"/>
              <a:chOff x="-1" y="-1"/>
              <a:chExt cx="360008" cy="406807"/>
            </a:xfrm>
          </p:grpSpPr>
          <p:sp>
            <p:nvSpPr>
              <p:cNvPr id="45" name="Rectángulo"/>
              <p:cNvSpPr/>
              <p:nvPr/>
            </p:nvSpPr>
            <p:spPr>
              <a:xfrm>
                <a:off x="-2" y="-2"/>
                <a:ext cx="360010" cy="406808"/>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6" name="158…"/>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50" name="Forme libre : forme 50"/>
            <p:cNvGrpSpPr/>
            <p:nvPr/>
          </p:nvGrpSpPr>
          <p:grpSpPr>
            <a:xfrm>
              <a:off x="1102992" y="1651999"/>
              <a:ext cx="360009" cy="406810"/>
              <a:chOff x="-1" y="-1"/>
              <a:chExt cx="360008" cy="406808"/>
            </a:xfrm>
          </p:grpSpPr>
          <p:sp>
            <p:nvSpPr>
              <p:cNvPr id="48" name="Rectángulo"/>
              <p:cNvSpPr/>
              <p:nvPr/>
            </p:nvSpPr>
            <p:spPr>
              <a:xfrm>
                <a:off x="-2" y="-2"/>
                <a:ext cx="360010" cy="406810"/>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9" name="166…"/>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53" name="Forme libre : forme 51"/>
            <p:cNvGrpSpPr/>
            <p:nvPr/>
          </p:nvGrpSpPr>
          <p:grpSpPr>
            <a:xfrm>
              <a:off x="1102992" y="1238999"/>
              <a:ext cx="360009" cy="406810"/>
              <a:chOff x="-1" y="-1"/>
              <a:chExt cx="360008" cy="406808"/>
            </a:xfrm>
          </p:grpSpPr>
          <p:sp>
            <p:nvSpPr>
              <p:cNvPr id="51" name="Rectángulo"/>
              <p:cNvSpPr/>
              <p:nvPr/>
            </p:nvSpPr>
            <p:spPr>
              <a:xfrm>
                <a:off x="-2" y="-2"/>
                <a:ext cx="360010" cy="406810"/>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2" name="227…"/>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56" name="Forme libre : forme 52"/>
            <p:cNvGrpSpPr/>
            <p:nvPr/>
          </p:nvGrpSpPr>
          <p:grpSpPr>
            <a:xfrm>
              <a:off x="1102992" y="825999"/>
              <a:ext cx="360009" cy="406810"/>
              <a:chOff x="-1" y="0"/>
              <a:chExt cx="360008" cy="406808"/>
            </a:xfrm>
          </p:grpSpPr>
          <p:sp>
            <p:nvSpPr>
              <p:cNvPr id="54" name="Rectángulo"/>
              <p:cNvSpPr/>
              <p:nvPr/>
            </p:nvSpPr>
            <p:spPr>
              <a:xfrm>
                <a:off x="-2" y="-1"/>
                <a:ext cx="360010" cy="406810"/>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5"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59" name="Forme libre : forme 53"/>
            <p:cNvGrpSpPr/>
            <p:nvPr/>
          </p:nvGrpSpPr>
          <p:grpSpPr>
            <a:xfrm>
              <a:off x="1102992" y="412999"/>
              <a:ext cx="360009" cy="406810"/>
              <a:chOff x="-1" y="-1"/>
              <a:chExt cx="360008" cy="406808"/>
            </a:xfrm>
          </p:grpSpPr>
          <p:sp>
            <p:nvSpPr>
              <p:cNvPr id="57" name="Rectángulo"/>
              <p:cNvSpPr/>
              <p:nvPr/>
            </p:nvSpPr>
            <p:spPr>
              <a:xfrm>
                <a:off x="-2" y="-2"/>
                <a:ext cx="360010" cy="406810"/>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8"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62" name="Forme libre : forme 54"/>
            <p:cNvGrpSpPr/>
            <p:nvPr/>
          </p:nvGrpSpPr>
          <p:grpSpPr>
            <a:xfrm>
              <a:off x="1102992" y="-2"/>
              <a:ext cx="360009" cy="406808"/>
              <a:chOff x="-1" y="-1"/>
              <a:chExt cx="360008" cy="406807"/>
            </a:xfrm>
          </p:grpSpPr>
          <p:sp>
            <p:nvSpPr>
              <p:cNvPr id="60" name="Rectángulo"/>
              <p:cNvSpPr/>
              <p:nvPr/>
            </p:nvSpPr>
            <p:spPr>
              <a:xfrm>
                <a:off x="-2" y="-2"/>
                <a:ext cx="360010" cy="406808"/>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1"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65" name="Forme libre : forme 55"/>
            <p:cNvGrpSpPr/>
            <p:nvPr/>
          </p:nvGrpSpPr>
          <p:grpSpPr>
            <a:xfrm>
              <a:off x="-2" y="1651999"/>
              <a:ext cx="360009" cy="406810"/>
              <a:chOff x="-1" y="-1"/>
              <a:chExt cx="360008" cy="406808"/>
            </a:xfrm>
          </p:grpSpPr>
          <p:sp>
            <p:nvSpPr>
              <p:cNvPr id="63" name="Rectángulo"/>
              <p:cNvSpPr/>
              <p:nvPr/>
            </p:nvSpPr>
            <p:spPr>
              <a:xfrm>
                <a:off x="-2" y="-2"/>
                <a:ext cx="360010" cy="406810"/>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4" name="12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68" name="Forme libre : forme 56"/>
            <p:cNvGrpSpPr/>
            <p:nvPr/>
          </p:nvGrpSpPr>
          <p:grpSpPr>
            <a:xfrm>
              <a:off x="-2" y="1238999"/>
              <a:ext cx="360009" cy="406810"/>
              <a:chOff x="-1" y="-1"/>
              <a:chExt cx="360008" cy="406808"/>
            </a:xfrm>
          </p:grpSpPr>
          <p:sp>
            <p:nvSpPr>
              <p:cNvPr id="66" name="Rectángulo"/>
              <p:cNvSpPr/>
              <p:nvPr/>
            </p:nvSpPr>
            <p:spPr>
              <a:xfrm>
                <a:off x="-2" y="-2"/>
                <a:ext cx="360010" cy="406810"/>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7" name="161…"/>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71" name="Forme libre : forme 57"/>
            <p:cNvGrpSpPr/>
            <p:nvPr/>
          </p:nvGrpSpPr>
          <p:grpSpPr>
            <a:xfrm>
              <a:off x="-2" y="825999"/>
              <a:ext cx="360009" cy="406810"/>
              <a:chOff x="-1" y="0"/>
              <a:chExt cx="360008" cy="406808"/>
            </a:xfrm>
          </p:grpSpPr>
          <p:sp>
            <p:nvSpPr>
              <p:cNvPr id="69" name="Rectángulo"/>
              <p:cNvSpPr/>
              <p:nvPr/>
            </p:nvSpPr>
            <p:spPr>
              <a:xfrm>
                <a:off x="-2" y="-1"/>
                <a:ext cx="360010" cy="406810"/>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0" name="186…"/>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74" name="Forme libre : forme 58"/>
            <p:cNvGrpSpPr/>
            <p:nvPr/>
          </p:nvGrpSpPr>
          <p:grpSpPr>
            <a:xfrm>
              <a:off x="-2" y="412999"/>
              <a:ext cx="360009" cy="406810"/>
              <a:chOff x="-1" y="-1"/>
              <a:chExt cx="360008" cy="406808"/>
            </a:xfrm>
          </p:grpSpPr>
          <p:sp>
            <p:nvSpPr>
              <p:cNvPr id="72" name="Rectángulo"/>
              <p:cNvSpPr/>
              <p:nvPr/>
            </p:nvSpPr>
            <p:spPr>
              <a:xfrm>
                <a:off x="-2" y="-2"/>
                <a:ext cx="360010" cy="406810"/>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3" name="20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77" name="Forme libre : forme 59"/>
            <p:cNvGrpSpPr/>
            <p:nvPr/>
          </p:nvGrpSpPr>
          <p:grpSpPr>
            <a:xfrm>
              <a:off x="-2" y="1053"/>
              <a:ext cx="360009" cy="406808"/>
              <a:chOff x="-1" y="-1"/>
              <a:chExt cx="360008" cy="406807"/>
            </a:xfrm>
          </p:grpSpPr>
          <p:sp>
            <p:nvSpPr>
              <p:cNvPr id="75" name="Rectángulo"/>
              <p:cNvSpPr/>
              <p:nvPr/>
            </p:nvSpPr>
            <p:spPr>
              <a:xfrm>
                <a:off x="-2" y="-2"/>
                <a:ext cx="360010" cy="406808"/>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6" name="229…"/>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sp>
        <p:nvSpPr>
          <p:cNvPr id="79" name="Rectangle 60"/>
          <p:cNvSpPr/>
          <p:nvPr/>
        </p:nvSpPr>
        <p:spPr>
          <a:xfrm>
            <a:off x="12295891" y="6412526"/>
            <a:ext cx="2545093" cy="568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800">
                <a:latin typeface="+mn-lt"/>
                <a:ea typeface="+mn-ea"/>
                <a:cs typeface="+mn-cs"/>
                <a:sym typeface="Ubuntu"/>
              </a:defRPr>
            </a:pPr>
            <a:r>
              <a:t>Security Classification:</a:t>
            </a:r>
          </a:p>
          <a:p>
            <a:pPr>
              <a:defRPr sz="800">
                <a:latin typeface="+mn-lt"/>
                <a:ea typeface="+mn-ea"/>
                <a:cs typeface="+mn-cs"/>
                <a:sym typeface="Ubuntu"/>
              </a:defRPr>
            </a:pPr>
            <a:r>
              <a:t>SEC0: Public</a:t>
            </a:r>
          </a:p>
          <a:p>
            <a:pPr>
              <a:defRPr sz="800">
                <a:latin typeface="+mn-lt"/>
                <a:ea typeface="+mn-ea"/>
                <a:cs typeface="+mn-cs"/>
                <a:sym typeface="Ubuntu"/>
              </a:defRPr>
            </a:pPr>
            <a:r>
              <a:t>SEC1: Company Confidential</a:t>
            </a:r>
          </a:p>
          <a:p>
            <a:pPr>
              <a:defRPr sz="800">
                <a:latin typeface="+mn-lt"/>
                <a:ea typeface="+mn-ea"/>
                <a:cs typeface="+mn-cs"/>
                <a:sym typeface="Ubuntu"/>
              </a:defRPr>
            </a:pPr>
            <a:r>
              <a:t>SEC2: Company Restricted / Customer restricted</a:t>
            </a:r>
          </a:p>
          <a:p>
            <a:pPr>
              <a:defRPr sz="800">
                <a:latin typeface="+mn-lt"/>
                <a:ea typeface="+mn-ea"/>
                <a:cs typeface="+mn-cs"/>
                <a:sym typeface="Ubuntu"/>
              </a:defRPr>
            </a:pPr>
            <a:r>
              <a:t>SEC3: Company Sensitive</a:t>
            </a:r>
          </a:p>
        </p:txBody>
      </p:sp>
      <p:grpSp>
        <p:nvGrpSpPr>
          <p:cNvPr id="140" name="Groupe 4096"/>
          <p:cNvGrpSpPr/>
          <p:nvPr/>
        </p:nvGrpSpPr>
        <p:grpSpPr>
          <a:xfrm>
            <a:off x="12295886" y="2135264"/>
            <a:ext cx="1465136" cy="2088218"/>
            <a:chOff x="-2" y="-1"/>
            <a:chExt cx="1465135" cy="2088216"/>
          </a:xfrm>
        </p:grpSpPr>
        <p:grpSp>
          <p:nvGrpSpPr>
            <p:cNvPr id="82" name="Forme libre : forme 65"/>
            <p:cNvGrpSpPr/>
            <p:nvPr/>
          </p:nvGrpSpPr>
          <p:grpSpPr>
            <a:xfrm>
              <a:off x="736171" y="1681406"/>
              <a:ext cx="360875" cy="406810"/>
              <a:chOff x="-1" y="0"/>
              <a:chExt cx="360873" cy="406808"/>
            </a:xfrm>
          </p:grpSpPr>
          <p:sp>
            <p:nvSpPr>
              <p:cNvPr id="80" name="Rectángulo"/>
              <p:cNvSpPr/>
              <p:nvPr/>
            </p:nvSpPr>
            <p:spPr>
              <a:xfrm>
                <a:off x="-2" y="-1"/>
                <a:ext cx="360875" cy="406810"/>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1"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85" name="Forme libre : forme 66"/>
            <p:cNvGrpSpPr/>
            <p:nvPr/>
          </p:nvGrpSpPr>
          <p:grpSpPr>
            <a:xfrm>
              <a:off x="736171" y="1268405"/>
              <a:ext cx="360875" cy="406810"/>
              <a:chOff x="-1" y="0"/>
              <a:chExt cx="360873" cy="406808"/>
            </a:xfrm>
          </p:grpSpPr>
          <p:sp>
            <p:nvSpPr>
              <p:cNvPr id="83" name="Rectángulo"/>
              <p:cNvSpPr/>
              <p:nvPr/>
            </p:nvSpPr>
            <p:spPr>
              <a:xfrm>
                <a:off x="-2" y="-1"/>
                <a:ext cx="360875" cy="406810"/>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4"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88" name="Forme libre : forme 67"/>
            <p:cNvGrpSpPr/>
            <p:nvPr/>
          </p:nvGrpSpPr>
          <p:grpSpPr>
            <a:xfrm>
              <a:off x="736171" y="855404"/>
              <a:ext cx="360875" cy="406808"/>
              <a:chOff x="-1" y="0"/>
              <a:chExt cx="360873" cy="406807"/>
            </a:xfrm>
          </p:grpSpPr>
          <p:sp>
            <p:nvSpPr>
              <p:cNvPr id="86" name="Rectángulo"/>
              <p:cNvSpPr/>
              <p:nvPr/>
            </p:nvSpPr>
            <p:spPr>
              <a:xfrm>
                <a:off x="-2" y="-1"/>
                <a:ext cx="360875" cy="406808"/>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7"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91" name="Forme libre : forme 68"/>
            <p:cNvGrpSpPr/>
            <p:nvPr/>
          </p:nvGrpSpPr>
          <p:grpSpPr>
            <a:xfrm>
              <a:off x="736171" y="442404"/>
              <a:ext cx="360875" cy="406810"/>
              <a:chOff x="-1" y="0"/>
              <a:chExt cx="360873" cy="406808"/>
            </a:xfrm>
          </p:grpSpPr>
          <p:sp>
            <p:nvSpPr>
              <p:cNvPr id="89" name="Rectángulo"/>
              <p:cNvSpPr/>
              <p:nvPr/>
            </p:nvSpPr>
            <p:spPr>
              <a:xfrm>
                <a:off x="-2" y="-1"/>
                <a:ext cx="360875" cy="406810"/>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0"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94" name="Forme libre : forme 69"/>
            <p:cNvGrpSpPr/>
            <p:nvPr/>
          </p:nvGrpSpPr>
          <p:grpSpPr>
            <a:xfrm>
              <a:off x="736171" y="29404"/>
              <a:ext cx="360875" cy="406810"/>
              <a:chOff x="-1" y="0"/>
              <a:chExt cx="360873" cy="406808"/>
            </a:xfrm>
          </p:grpSpPr>
          <p:sp>
            <p:nvSpPr>
              <p:cNvPr id="92" name="Rectángulo"/>
              <p:cNvSpPr/>
              <p:nvPr/>
            </p:nvSpPr>
            <p:spPr>
              <a:xfrm>
                <a:off x="-2" y="-1"/>
                <a:ext cx="360875" cy="406810"/>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3"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97" name="Forme libre : forme 70"/>
            <p:cNvGrpSpPr/>
            <p:nvPr/>
          </p:nvGrpSpPr>
          <p:grpSpPr>
            <a:xfrm>
              <a:off x="-3" y="1681406"/>
              <a:ext cx="360875" cy="406810"/>
              <a:chOff x="-1" y="0"/>
              <a:chExt cx="360873" cy="406808"/>
            </a:xfrm>
          </p:grpSpPr>
          <p:sp>
            <p:nvSpPr>
              <p:cNvPr id="95" name="Rectángulo"/>
              <p:cNvSpPr/>
              <p:nvPr/>
            </p:nvSpPr>
            <p:spPr>
              <a:xfrm>
                <a:off x="-2" y="-1"/>
                <a:ext cx="360875" cy="406810"/>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6"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100" name="Forme libre : forme 71"/>
            <p:cNvGrpSpPr/>
            <p:nvPr/>
          </p:nvGrpSpPr>
          <p:grpSpPr>
            <a:xfrm>
              <a:off x="-3" y="1268405"/>
              <a:ext cx="360875" cy="406810"/>
              <a:chOff x="-1" y="0"/>
              <a:chExt cx="360873" cy="406808"/>
            </a:xfrm>
          </p:grpSpPr>
          <p:sp>
            <p:nvSpPr>
              <p:cNvPr id="98" name="Rectángulo"/>
              <p:cNvSpPr/>
              <p:nvPr/>
            </p:nvSpPr>
            <p:spPr>
              <a:xfrm>
                <a:off x="-2" y="-1"/>
                <a:ext cx="360875" cy="406810"/>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9"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103" name="Forme libre : forme 72"/>
            <p:cNvGrpSpPr/>
            <p:nvPr/>
          </p:nvGrpSpPr>
          <p:grpSpPr>
            <a:xfrm>
              <a:off x="-3" y="855404"/>
              <a:ext cx="360875" cy="406808"/>
              <a:chOff x="-1" y="0"/>
              <a:chExt cx="360873" cy="406807"/>
            </a:xfrm>
          </p:grpSpPr>
          <p:sp>
            <p:nvSpPr>
              <p:cNvPr id="101" name="Rectángulo"/>
              <p:cNvSpPr/>
              <p:nvPr/>
            </p:nvSpPr>
            <p:spPr>
              <a:xfrm>
                <a:off x="-2" y="-1"/>
                <a:ext cx="360875" cy="406808"/>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2" name="46…"/>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106" name="Forme libre : forme 73"/>
            <p:cNvGrpSpPr/>
            <p:nvPr/>
          </p:nvGrpSpPr>
          <p:grpSpPr>
            <a:xfrm>
              <a:off x="-3" y="442404"/>
              <a:ext cx="360875" cy="406810"/>
              <a:chOff x="-1" y="0"/>
              <a:chExt cx="360873" cy="406808"/>
            </a:xfrm>
          </p:grpSpPr>
          <p:sp>
            <p:nvSpPr>
              <p:cNvPr id="104" name="Rectángulo"/>
              <p:cNvSpPr/>
              <p:nvPr/>
            </p:nvSpPr>
            <p:spPr>
              <a:xfrm>
                <a:off x="-2" y="-1"/>
                <a:ext cx="360875" cy="406810"/>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5"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109" name="Forme libre : forme 74"/>
            <p:cNvGrpSpPr/>
            <p:nvPr/>
          </p:nvGrpSpPr>
          <p:grpSpPr>
            <a:xfrm>
              <a:off x="-1" y="-2"/>
              <a:ext cx="360873" cy="465615"/>
              <a:chOff x="0" y="0"/>
              <a:chExt cx="360872" cy="465613"/>
            </a:xfrm>
          </p:grpSpPr>
          <p:sp>
            <p:nvSpPr>
              <p:cNvPr id="107" name="Rectángulo"/>
              <p:cNvSpPr/>
              <p:nvPr/>
            </p:nvSpPr>
            <p:spPr>
              <a:xfrm>
                <a:off x="-1" y="29406"/>
                <a:ext cx="360873" cy="406808"/>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108" name="87…"/>
              <p:cNvSpPr/>
              <p:nvPr/>
            </p:nvSpPr>
            <p:spPr>
              <a:xfrm>
                <a:off x="-1" y="-1"/>
                <a:ext cx="360873"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112" name="Forme libre : forme 75"/>
            <p:cNvGrpSpPr/>
            <p:nvPr/>
          </p:nvGrpSpPr>
          <p:grpSpPr>
            <a:xfrm>
              <a:off x="1104259" y="1681406"/>
              <a:ext cx="360875" cy="406810"/>
              <a:chOff x="-1" y="0"/>
              <a:chExt cx="360873" cy="406808"/>
            </a:xfrm>
          </p:grpSpPr>
          <p:sp>
            <p:nvSpPr>
              <p:cNvPr id="110" name="Rectángulo"/>
              <p:cNvSpPr/>
              <p:nvPr/>
            </p:nvSpPr>
            <p:spPr>
              <a:xfrm>
                <a:off x="-2" y="-1"/>
                <a:ext cx="360875" cy="406810"/>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1"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115" name="Forme libre : forme 76"/>
            <p:cNvGrpSpPr/>
            <p:nvPr/>
          </p:nvGrpSpPr>
          <p:grpSpPr>
            <a:xfrm>
              <a:off x="1104259" y="1268405"/>
              <a:ext cx="360875" cy="406810"/>
              <a:chOff x="-1" y="0"/>
              <a:chExt cx="360873" cy="406808"/>
            </a:xfrm>
          </p:grpSpPr>
          <p:sp>
            <p:nvSpPr>
              <p:cNvPr id="113" name="Rectángulo"/>
              <p:cNvSpPr/>
              <p:nvPr/>
            </p:nvSpPr>
            <p:spPr>
              <a:xfrm>
                <a:off x="-2" y="-1"/>
                <a:ext cx="360875" cy="406810"/>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4" name="3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118" name="Forme libre : forme 77"/>
            <p:cNvGrpSpPr/>
            <p:nvPr/>
          </p:nvGrpSpPr>
          <p:grpSpPr>
            <a:xfrm>
              <a:off x="1104259" y="855404"/>
              <a:ext cx="360875" cy="406808"/>
              <a:chOff x="-1" y="0"/>
              <a:chExt cx="360873" cy="406807"/>
            </a:xfrm>
          </p:grpSpPr>
          <p:sp>
            <p:nvSpPr>
              <p:cNvPr id="116" name="Rectángulo"/>
              <p:cNvSpPr/>
              <p:nvPr/>
            </p:nvSpPr>
            <p:spPr>
              <a:xfrm>
                <a:off x="-2" y="-1"/>
                <a:ext cx="360875" cy="406808"/>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7" name="2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121" name="Forme libre : forme 78"/>
            <p:cNvGrpSpPr/>
            <p:nvPr/>
          </p:nvGrpSpPr>
          <p:grpSpPr>
            <a:xfrm>
              <a:off x="1104259" y="442404"/>
              <a:ext cx="360875" cy="406810"/>
              <a:chOff x="-1" y="0"/>
              <a:chExt cx="360873" cy="406808"/>
            </a:xfrm>
          </p:grpSpPr>
          <p:sp>
            <p:nvSpPr>
              <p:cNvPr id="119" name="Rectángulo"/>
              <p:cNvSpPr/>
              <p:nvPr/>
            </p:nvSpPr>
            <p:spPr>
              <a:xfrm>
                <a:off x="-2" y="-1"/>
                <a:ext cx="360875" cy="406810"/>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0"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124" name="Forme libre : forme 79"/>
            <p:cNvGrpSpPr/>
            <p:nvPr/>
          </p:nvGrpSpPr>
          <p:grpSpPr>
            <a:xfrm>
              <a:off x="1104259" y="29404"/>
              <a:ext cx="360875" cy="406810"/>
              <a:chOff x="-1" y="0"/>
              <a:chExt cx="360873" cy="406808"/>
            </a:xfrm>
          </p:grpSpPr>
          <p:sp>
            <p:nvSpPr>
              <p:cNvPr id="122" name="Rectángulo"/>
              <p:cNvSpPr/>
              <p:nvPr/>
            </p:nvSpPr>
            <p:spPr>
              <a:xfrm>
                <a:off x="-2" y="-1"/>
                <a:ext cx="360875" cy="406810"/>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3"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127" name="Forme libre : forme 80"/>
            <p:cNvGrpSpPr/>
            <p:nvPr/>
          </p:nvGrpSpPr>
          <p:grpSpPr>
            <a:xfrm>
              <a:off x="367686" y="1681406"/>
              <a:ext cx="360875" cy="406810"/>
              <a:chOff x="-1" y="0"/>
              <a:chExt cx="360873" cy="406808"/>
            </a:xfrm>
          </p:grpSpPr>
          <p:sp>
            <p:nvSpPr>
              <p:cNvPr id="125" name="Rectángulo"/>
              <p:cNvSpPr/>
              <p:nvPr/>
            </p:nvSpPr>
            <p:spPr>
              <a:xfrm>
                <a:off x="-2" y="-1"/>
                <a:ext cx="360875" cy="406810"/>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6"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130" name="Forme libre : forme 81"/>
            <p:cNvGrpSpPr/>
            <p:nvPr/>
          </p:nvGrpSpPr>
          <p:grpSpPr>
            <a:xfrm>
              <a:off x="367686" y="1268405"/>
              <a:ext cx="360875" cy="406810"/>
              <a:chOff x="-1" y="0"/>
              <a:chExt cx="360873" cy="406808"/>
            </a:xfrm>
          </p:grpSpPr>
          <p:sp>
            <p:nvSpPr>
              <p:cNvPr id="128" name="Rectángulo"/>
              <p:cNvSpPr/>
              <p:nvPr/>
            </p:nvSpPr>
            <p:spPr>
              <a:xfrm>
                <a:off x="-2" y="-1"/>
                <a:ext cx="360875" cy="406810"/>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9"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133" name="Forme libre : forme 82"/>
            <p:cNvGrpSpPr/>
            <p:nvPr/>
          </p:nvGrpSpPr>
          <p:grpSpPr>
            <a:xfrm>
              <a:off x="367686" y="855404"/>
              <a:ext cx="360875" cy="406808"/>
              <a:chOff x="-1" y="0"/>
              <a:chExt cx="360873" cy="406807"/>
            </a:xfrm>
          </p:grpSpPr>
          <p:sp>
            <p:nvSpPr>
              <p:cNvPr id="131" name="Rectángulo"/>
              <p:cNvSpPr/>
              <p:nvPr/>
            </p:nvSpPr>
            <p:spPr>
              <a:xfrm>
                <a:off x="-2" y="-1"/>
                <a:ext cx="360875" cy="406808"/>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2"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136" name="Forme libre : forme 83"/>
            <p:cNvGrpSpPr/>
            <p:nvPr/>
          </p:nvGrpSpPr>
          <p:grpSpPr>
            <a:xfrm>
              <a:off x="367686" y="442404"/>
              <a:ext cx="360875" cy="406810"/>
              <a:chOff x="-1" y="0"/>
              <a:chExt cx="360873" cy="406808"/>
            </a:xfrm>
          </p:grpSpPr>
          <p:sp>
            <p:nvSpPr>
              <p:cNvPr id="134" name="Rectángulo"/>
              <p:cNvSpPr/>
              <p:nvPr/>
            </p:nvSpPr>
            <p:spPr>
              <a:xfrm>
                <a:off x="-2" y="-1"/>
                <a:ext cx="360875" cy="406810"/>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5"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139" name="Forme libre : forme 84"/>
            <p:cNvGrpSpPr/>
            <p:nvPr/>
          </p:nvGrpSpPr>
          <p:grpSpPr>
            <a:xfrm>
              <a:off x="367686" y="29404"/>
              <a:ext cx="360875" cy="406810"/>
              <a:chOff x="-1" y="0"/>
              <a:chExt cx="360873" cy="406808"/>
            </a:xfrm>
          </p:grpSpPr>
          <p:sp>
            <p:nvSpPr>
              <p:cNvPr id="137" name="Rectángulo"/>
              <p:cNvSpPr/>
              <p:nvPr/>
            </p:nvSpPr>
            <p:spPr>
              <a:xfrm>
                <a:off x="-2" y="-1"/>
                <a:ext cx="360875" cy="406810"/>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8"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grpSp>
        <p:nvGrpSpPr>
          <p:cNvPr id="143" name="Groupe 1"/>
          <p:cNvGrpSpPr/>
          <p:nvPr/>
        </p:nvGrpSpPr>
        <p:grpSpPr>
          <a:xfrm>
            <a:off x="11562159" y="205056"/>
            <a:ext cx="419446" cy="388996"/>
            <a:chOff x="-1" y="0"/>
            <a:chExt cx="419445" cy="388995"/>
          </a:xfrm>
        </p:grpSpPr>
        <p:sp>
          <p:nvSpPr>
            <p:cNvPr id="141" name="Freeform 13"/>
            <p:cNvSpPr/>
            <p:nvPr/>
          </p:nvSpPr>
          <p:spPr>
            <a:xfrm>
              <a:off x="143541" y="162802"/>
              <a:ext cx="275902" cy="226193"/>
            </a:xfrm>
            <a:custGeom>
              <a:avLst/>
              <a:gdLst/>
              <a:ahLst/>
              <a:cxnLst>
                <a:cxn ang="0">
                  <a:pos x="wd2" y="hd2"/>
                </a:cxn>
                <a:cxn ang="5400000">
                  <a:pos x="wd2" y="hd2"/>
                </a:cxn>
                <a:cxn ang="10800000">
                  <a:pos x="wd2" y="hd2"/>
                </a:cxn>
                <a:cxn ang="16200000">
                  <a:pos x="wd2" y="hd2"/>
                </a:cxn>
              </a:cxnLst>
              <a:rect l="0" t="0" r="r" b="b"/>
              <a:pathLst>
                <a:path w="21600" h="21600"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chemeClr val="accent2"/>
            </a:solidFill>
            <a:ln w="12700" cap="flat">
              <a:noFill/>
              <a:miter lim="400000"/>
            </a:ln>
            <a:effectLst/>
          </p:spPr>
          <p:txBody>
            <a:bodyPr wrap="square" lIns="45710" tIns="45710" rIns="45710" bIns="45710" numCol="1" anchor="t">
              <a:normAutofit fontScale="92500" lnSpcReduction="10000"/>
            </a:bodyPr>
            <a:lstStyle/>
            <a:p>
              <a:pPr defTabSz="512063">
                <a:defRPr sz="1008">
                  <a:latin typeface="+mn-lt"/>
                  <a:ea typeface="+mn-ea"/>
                  <a:cs typeface="+mn-cs"/>
                  <a:sym typeface="Ubuntu"/>
                </a:defRPr>
              </a:pPr>
              <a:endParaRPr/>
            </a:p>
          </p:txBody>
        </p:sp>
        <p:sp>
          <p:nvSpPr>
            <p:cNvPr id="142" name="Freeform 14"/>
            <p:cNvSpPr/>
            <p:nvPr/>
          </p:nvSpPr>
          <p:spPr>
            <a:xfrm>
              <a:off x="-2" y="-1"/>
              <a:ext cx="419446" cy="354323"/>
            </a:xfrm>
            <a:custGeom>
              <a:avLst/>
              <a:gdLst/>
              <a:ahLst/>
              <a:cxnLst>
                <a:cxn ang="0">
                  <a:pos x="wd2" y="hd2"/>
                </a:cxn>
                <a:cxn ang="5400000">
                  <a:pos x="wd2" y="hd2"/>
                </a:cxn>
                <a:cxn ang="10800000">
                  <a:pos x="wd2" y="hd2"/>
                </a:cxn>
                <a:cxn ang="16200000">
                  <a:pos x="wd2" y="hd2"/>
                </a:cxn>
              </a:cxnLst>
              <a:rect l="0" t="0" r="r" b="b"/>
              <a:pathLst>
                <a:path w="21600" h="21456"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chemeClr val="accent1"/>
            </a:solidFill>
            <a:ln w="12700" cap="flat">
              <a:noFill/>
              <a:miter lim="400000"/>
            </a:ln>
            <a:effectLst/>
          </p:spPr>
          <p:txBody>
            <a:bodyPr wrap="square" lIns="45710" tIns="45710" rIns="45710" bIns="45710" numCol="1" anchor="t">
              <a:normAutofit lnSpcReduction="10000"/>
            </a:bodyPr>
            <a:lstStyle/>
            <a:p>
              <a:pPr>
                <a:defRPr>
                  <a:latin typeface="+mn-lt"/>
                  <a:ea typeface="+mn-ea"/>
                  <a:cs typeface="+mn-cs"/>
                  <a:sym typeface="Ubuntu"/>
                </a:defRPr>
              </a:pPr>
              <a:endParaRPr/>
            </a:p>
          </p:txBody>
        </p:sp>
      </p:grpSp>
      <p:sp>
        <p:nvSpPr>
          <p:cNvPr id="144"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145" name="Nivel de texto 1…"/>
          <p:cNvSpPr>
            <a:spLocks noGrp="1"/>
          </p:cNvSpPr>
          <p:nvPr>
            <p:ph type="body" idx="1"/>
          </p:nvPr>
        </p:nvSpPr>
        <p:spPr>
          <a:xfrm>
            <a:off x="404810" y="1447800"/>
            <a:ext cx="11406193" cy="49516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Nivel de texto 1</a:t>
            </a:r>
          </a:p>
          <a:p>
            <a:pPr lvl="1"/>
            <a:r>
              <a:t>Nivel de texto 2</a:t>
            </a:r>
          </a:p>
          <a:p>
            <a:pPr lvl="2"/>
            <a:r>
              <a:t>Nivel de texto 3</a:t>
            </a:r>
          </a:p>
          <a:p>
            <a:pPr lvl="3"/>
            <a:r>
              <a:t>Nivel de texto 4</a:t>
            </a:r>
          </a:p>
          <a:p>
            <a:pPr lvl="4"/>
            <a:r>
              <a:t>Nivel de texto 5</a:t>
            </a:r>
          </a:p>
        </p:txBody>
      </p:sp>
      <p:sp>
        <p:nvSpPr>
          <p:cNvPr id="146" name="Texto del título"/>
          <p:cNvSpPr>
            <a:spLocks noGrp="1"/>
          </p:cNvSpPr>
          <p:nvPr>
            <p:ph type="title"/>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p>
            <a:r>
              <a:t>Texto del título</a:t>
            </a:r>
          </a:p>
        </p:txBody>
      </p:sp>
      <p:sp>
        <p:nvSpPr>
          <p:cNvPr id="147" name="Número de diapositiva"/>
          <p:cNvSpPr>
            <a:spLocks noGrp="1"/>
          </p:cNvSpPr>
          <p:nvPr>
            <p:ph type="sldNum" sz="quarter" idx="2"/>
          </p:nvPr>
        </p:nvSpPr>
        <p:spPr>
          <a:xfrm>
            <a:off x="11846088" y="6517657"/>
            <a:ext cx="127306" cy="127001"/>
          </a:xfrm>
          <a:prstGeom prst="rect">
            <a:avLst/>
          </a:prstGeom>
          <a:ln w="12700">
            <a:miter lim="400000"/>
          </a:ln>
        </p:spPr>
        <p:txBody>
          <a:bodyPr wrap="none" lIns="0" tIns="0" rIns="0" bIns="0">
            <a:spAutoFit/>
          </a:bodyPr>
          <a:lstStyle>
            <a:lvl1pPr algn="r">
              <a:defRPr sz="800">
                <a:solidFill>
                  <a:srgbClr val="A6A6A6"/>
                </a:solidFill>
                <a:latin typeface="+mn-lt"/>
                <a:ea typeface="+mn-ea"/>
                <a:cs typeface="+mn-cs"/>
                <a:sym typeface="Ubuntu"/>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3" r:id="rId12"/>
    <p:sldLayoutId id="2147483665" r:id="rId13"/>
  </p:sldLayoutIdLst>
  <p:transition spd="med"/>
  <p:txStyles>
    <p:title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p:titleStyle>
    <p:bodyStyle>
      <a:lvl1pPr marL="0" marR="0" indent="0" algn="l" defTabSz="914400" rtl="0" latinLnBrk="0">
        <a:lnSpc>
          <a:spcPct val="100000"/>
        </a:lnSpc>
        <a:spcBef>
          <a:spcPts val="600"/>
        </a:spcBef>
        <a:spcAft>
          <a:spcPts val="0"/>
        </a:spcAft>
        <a:buClrTx/>
        <a:buSzTx/>
        <a:buFontTx/>
        <a:buNone/>
        <a:tabLst/>
        <a:defRPr sz="2000" b="0" i="0" u="none" strike="noStrike" cap="none" spc="0" baseline="0">
          <a:ln>
            <a:noFill/>
          </a:ln>
          <a:solidFill>
            <a:srgbClr val="000000"/>
          </a:solidFill>
          <a:uFillTx/>
          <a:latin typeface="+mn-lt"/>
          <a:ea typeface="+mn-ea"/>
          <a:cs typeface="+mn-cs"/>
          <a:sym typeface="Ubuntu"/>
        </a:defRPr>
      </a:lvl1pPr>
      <a:lvl2pPr marL="197554" marR="0" indent="-197554"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2pPr>
      <a:lvl3pPr marL="407987" marR="0" indent="-230185"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3pPr>
      <a:lvl4pPr marL="61595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4pPr>
      <a:lvl5pPr marL="79375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5pPr>
      <a:lvl6pPr marL="254000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6pPr>
      <a:lvl7pPr marL="299720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7pPr>
      <a:lvl8pPr marL="345440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8pPr>
      <a:lvl9pPr marL="391160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9pPr>
    </p:bodyStyle>
    <p:otherStyle>
      <a:lvl1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1pPr>
      <a:lvl2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2pPr>
      <a:lvl3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3pPr>
      <a:lvl4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4pPr>
      <a:lvl5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5pPr>
      <a:lvl6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6pPr>
      <a:lvl7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7pPr>
      <a:lvl8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8pPr>
      <a:lvl9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hyperlink" Target="https://webscraper.io/test-sites" TargetMode="Externa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hyperlink" Target="https://www.amazon.com/-/es/Fernando-Rosa/dp/8409363801"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www.amazon.es/web-scraping-python-extraction-modern/dp/1098145356" TargetMode="External"/><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openaccess.uoc.edu/bitstream/10609/147437/1/webscraping_modulo1_webscraping.pdf"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www.freecodecamp.org/news/java-unit-testing/" TargetMode="External"/><Relationship Id="rId2" Type="http://schemas.openxmlformats.org/officeDocument/2006/relationships/hyperlink" Target="https://umbraco.com/knowledge-base/http-status-codes/#:~:text=The%20100%20Continue%20status%20code,the%20request%20has%20already%20finished" TargetMode="External"/><Relationship Id="rId1" Type="http://schemas.openxmlformats.org/officeDocument/2006/relationships/slideLayout" Target="../slideLayouts/slideLayout10.xml"/><Relationship Id="rId4" Type="http://schemas.openxmlformats.org/officeDocument/2006/relationships/hyperlink" Target="https://github.com/jofaval/talks-about/tree/master/knowledge-sharing/web-scraping"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t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umbraco.com/knowledge-base/http-status-codes/#:~:text=The%20100%20Continue%20status%20code,the%20request%20has%20already%20finished." TargetMode="Externa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asted-image.tiff" descr="pasted-image.tiff">
            <a:extLst>
              <a:ext uri="{FF2B5EF4-FFF2-40B4-BE49-F238E27FC236}">
                <a16:creationId xmlns:a16="http://schemas.microsoft.com/office/drawing/2014/main" id="{51F21897-52C4-0C55-718C-BD7823FB1190}"/>
              </a:ext>
            </a:extLst>
          </p:cNvPr>
          <p:cNvPicPr>
            <a:picLocks noChangeAspect="1"/>
          </p:cNvPicPr>
          <p:nvPr/>
        </p:nvPicPr>
        <p:blipFill>
          <a:blip r:embed="rId2"/>
          <a:srcRect l="15331" r="38604"/>
          <a:stretch>
            <a:fillRect/>
          </a:stretch>
        </p:blipFill>
        <p:spPr>
          <a:xfrm>
            <a:off x="-351190" y="0"/>
            <a:ext cx="5616138" cy="6858001"/>
          </a:xfrm>
          <a:prstGeom prst="rect">
            <a:avLst/>
          </a:prstGeom>
          <a:ln w="12700">
            <a:miter lim="400000"/>
          </a:ln>
        </p:spPr>
      </p:pic>
      <p:sp>
        <p:nvSpPr>
          <p:cNvPr id="1606" name="Rectangle 12"/>
          <p:cNvSpPr/>
          <p:nvPr/>
        </p:nvSpPr>
        <p:spPr>
          <a:xfrm>
            <a:off x="4522113" y="-1"/>
            <a:ext cx="8334479" cy="6858001"/>
          </a:xfrm>
          <a:prstGeom prst="rect">
            <a:avLst/>
          </a:prstGeom>
          <a:solidFill>
            <a:srgbClr val="272A36"/>
          </a:solidFill>
          <a:ln w="12700">
            <a:miter lim="400000"/>
          </a:ln>
        </p:spPr>
        <p:txBody>
          <a:bodyPr lIns="45710" tIns="45710" rIns="45710" bIns="45710" anchor="ctr">
            <a:normAutofit/>
          </a:bodyPr>
          <a:lstStyle/>
          <a:p>
            <a:pPr algn="ctr">
              <a:defRPr sz="1400">
                <a:latin typeface="+mn-lt"/>
                <a:ea typeface="+mn-ea"/>
                <a:cs typeface="+mn-cs"/>
                <a:sym typeface="Ubuntu"/>
              </a:defRPr>
            </a:pPr>
            <a:endParaRPr dirty="0"/>
          </a:p>
        </p:txBody>
      </p:sp>
      <p:sp>
        <p:nvSpPr>
          <p:cNvPr id="1607" name="Rectángulo"/>
          <p:cNvSpPr/>
          <p:nvPr/>
        </p:nvSpPr>
        <p:spPr>
          <a:xfrm>
            <a:off x="9700124" y="5423598"/>
            <a:ext cx="2769520" cy="1057851"/>
          </a:xfrm>
          <a:prstGeom prst="rect">
            <a:avLst/>
          </a:prstGeom>
          <a:solidFill>
            <a:srgbClr val="FFFFFF"/>
          </a:solidFill>
          <a:ln w="12700">
            <a:miter lim="400000"/>
          </a:ln>
        </p:spPr>
        <p:txBody>
          <a:bodyPr lIns="45710" tIns="45710" rIns="45710" bIns="45710" anchor="ctr">
            <a:normAutofit/>
          </a:bodyPr>
          <a:lstStyle/>
          <a:p>
            <a:endParaRPr dirty="0"/>
          </a:p>
        </p:txBody>
      </p:sp>
      <p:sp>
        <p:nvSpPr>
          <p:cNvPr id="1608" name="Title 5"/>
          <p:cNvSpPr>
            <a:spLocks noGrp="1"/>
          </p:cNvSpPr>
          <p:nvPr>
            <p:ph type="title"/>
          </p:nvPr>
        </p:nvSpPr>
        <p:spPr>
          <a:xfrm>
            <a:off x="5341491" y="899999"/>
            <a:ext cx="5616179" cy="2232003"/>
          </a:xfrm>
          <a:prstGeom prst="rect">
            <a:avLst/>
          </a:prstGeom>
        </p:spPr>
        <p:txBody>
          <a:bodyPr>
            <a:normAutofit/>
          </a:bodyPr>
          <a:lstStyle>
            <a:lvl1pPr defTabSz="768094"/>
          </a:lstStyle>
          <a:p>
            <a:r>
              <a:rPr lang="es-ES" dirty="0"/>
              <a:t>Web </a:t>
            </a:r>
            <a:r>
              <a:rPr lang="es-ES" dirty="0" err="1"/>
              <a:t>Scraping</a:t>
            </a:r>
            <a:endParaRPr dirty="0"/>
          </a:p>
        </p:txBody>
      </p:sp>
      <p:sp>
        <p:nvSpPr>
          <p:cNvPr id="1609" name="Text Placeholder 7"/>
          <p:cNvSpPr>
            <a:spLocks noGrp="1"/>
          </p:cNvSpPr>
          <p:nvPr>
            <p:ph type="body" sz="quarter" idx="1"/>
          </p:nvPr>
        </p:nvSpPr>
        <p:spPr>
          <a:xfrm>
            <a:off x="5341492" y="3420000"/>
            <a:ext cx="5781107" cy="476848"/>
          </a:xfrm>
          <a:prstGeom prst="rect">
            <a:avLst/>
          </a:prstGeom>
        </p:spPr>
        <p:txBody>
          <a:bodyPr/>
          <a:lstStyle/>
          <a:p>
            <a:r>
              <a:rPr lang="es-ES" dirty="0"/>
              <a:t>Abril 2024</a:t>
            </a:r>
            <a:endParaRPr dirty="0"/>
          </a:p>
        </p:txBody>
      </p:sp>
      <p:pic>
        <p:nvPicPr>
          <p:cNvPr id="1610" name="Grupo" descr="Grupo"/>
          <p:cNvPicPr>
            <a:picLocks noChangeAspect="1"/>
          </p:cNvPicPr>
          <p:nvPr/>
        </p:nvPicPr>
        <p:blipFill>
          <a:blip r:embed="rId3"/>
          <a:stretch>
            <a:fillRect/>
          </a:stretch>
        </p:blipFill>
        <p:spPr>
          <a:xfrm>
            <a:off x="9868486" y="5468170"/>
            <a:ext cx="2432796" cy="986462"/>
          </a:xfrm>
          <a:prstGeom prst="rect">
            <a:avLst/>
          </a:prstGeom>
          <a:ln w="12700">
            <a:miter lim="400000"/>
          </a:ln>
        </p:spPr>
      </p:pic>
      <p:sp>
        <p:nvSpPr>
          <p:cNvPr id="2" name="CuadroTexto 1">
            <a:extLst>
              <a:ext uri="{FF2B5EF4-FFF2-40B4-BE49-F238E27FC236}">
                <a16:creationId xmlns:a16="http://schemas.microsoft.com/office/drawing/2014/main" id="{ECCF65EA-7657-6FAF-5E25-78435AA3E5BA}"/>
              </a:ext>
            </a:extLst>
          </p:cNvPr>
          <p:cNvSpPr txBox="1"/>
          <p:nvPr/>
        </p:nvSpPr>
        <p:spPr>
          <a:xfrm>
            <a:off x="5336342" y="2331683"/>
            <a:ext cx="497063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2000" b="1" dirty="0">
                <a:solidFill>
                  <a:srgbClr val="FFFFFF"/>
                </a:solidFill>
              </a:rPr>
              <a:t>Y LAS BASES DE DATOS OFUSCADAS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158DE54-A0E1-08B3-6AE5-29F4557CD787}"/>
              </a:ext>
            </a:extLst>
          </p:cNvPr>
          <p:cNvSpPr>
            <a:spLocks noGrp="1"/>
          </p:cNvSpPr>
          <p:nvPr>
            <p:ph type="body" idx="1"/>
          </p:nvPr>
        </p:nvSpPr>
        <p:spPr>
          <a:xfrm>
            <a:off x="404810" y="1732366"/>
            <a:ext cx="11406193" cy="4656453"/>
          </a:xfrm>
        </p:spPr>
        <p:txBody>
          <a:bodyPr/>
          <a:lstStyle/>
          <a:p>
            <a:r>
              <a:rPr lang="en-US" dirty="0"/>
              <a:t>¿</a:t>
            </a:r>
            <a:r>
              <a:rPr lang="en-US" dirty="0" err="1"/>
              <a:t>Qué</a:t>
            </a:r>
            <a:r>
              <a:rPr lang="en-US" dirty="0"/>
              <a:t> es </a:t>
            </a:r>
            <a:r>
              <a:rPr lang="en-US" dirty="0" err="1"/>
              <a:t>una</a:t>
            </a:r>
            <a:r>
              <a:rPr lang="en-US" dirty="0"/>
              <a:t> Base de </a:t>
            </a:r>
            <a:r>
              <a:rPr lang="en-US" dirty="0" err="1"/>
              <a:t>Datos</a:t>
            </a:r>
            <a:r>
              <a:rPr lang="en-US" dirty="0"/>
              <a:t>?</a:t>
            </a:r>
          </a:p>
          <a:p>
            <a:pPr marL="342900" indent="-342900">
              <a:buFont typeface="Arial" panose="020B0604020202020204" pitchFamily="34" charset="0"/>
              <a:buChar char="•"/>
            </a:pPr>
            <a:r>
              <a:rPr lang="en-US" dirty="0" err="1"/>
              <a:t>Repositorio</a:t>
            </a:r>
            <a:r>
              <a:rPr lang="en-US" dirty="0"/>
              <a:t> </a:t>
            </a:r>
            <a:r>
              <a:rPr lang="en-US" dirty="0" err="1"/>
              <a:t>estructurado</a:t>
            </a:r>
            <a:r>
              <a:rPr lang="en-US" dirty="0"/>
              <a:t> de </a:t>
            </a:r>
            <a:r>
              <a:rPr lang="en-US" dirty="0" err="1"/>
              <a:t>información</a:t>
            </a:r>
            <a:endParaRPr lang="en-US" dirty="0"/>
          </a:p>
          <a:p>
            <a:endParaRPr lang="en-US" dirty="0"/>
          </a:p>
          <a:p>
            <a:r>
              <a:rPr lang="en-US" dirty="0" err="1"/>
              <a:t>Cuál</a:t>
            </a:r>
            <a:r>
              <a:rPr lang="en-US" dirty="0"/>
              <a:t> es </a:t>
            </a:r>
            <a:r>
              <a:rPr lang="en-US" dirty="0" err="1"/>
              <a:t>su</a:t>
            </a:r>
            <a:r>
              <a:rPr lang="en-US" dirty="0"/>
              <a:t> </a:t>
            </a:r>
            <a:r>
              <a:rPr lang="en-US" dirty="0" err="1"/>
              <a:t>propósito</a:t>
            </a:r>
            <a:endParaRPr lang="en-US" dirty="0"/>
          </a:p>
          <a:p>
            <a:pPr marL="342900" indent="-342900">
              <a:buFont typeface="Arial" panose="020B0604020202020204" pitchFamily="34" charset="0"/>
              <a:buChar char="•"/>
            </a:pPr>
            <a:r>
              <a:rPr lang="en-US" dirty="0" err="1"/>
              <a:t>Almacenar</a:t>
            </a:r>
            <a:r>
              <a:rPr lang="en-US" dirty="0"/>
              <a:t> </a:t>
            </a:r>
            <a:r>
              <a:rPr lang="en-US" dirty="0" err="1"/>
              <a:t>información</a:t>
            </a:r>
            <a:r>
              <a:rPr lang="en-US" dirty="0"/>
              <a:t> de </a:t>
            </a:r>
            <a:r>
              <a:rPr lang="en-US" dirty="0" err="1"/>
              <a:t>manera</a:t>
            </a:r>
            <a:r>
              <a:rPr lang="en-US" dirty="0"/>
              <a:t> </a:t>
            </a:r>
            <a:r>
              <a:rPr lang="en-US" dirty="0" err="1"/>
              <a:t>estructurada</a:t>
            </a:r>
            <a:endParaRPr lang="en-US" dirty="0"/>
          </a:p>
          <a:p>
            <a:pPr marL="342900" indent="-342900">
              <a:buFont typeface="Arial" panose="020B0604020202020204" pitchFamily="34" charset="0"/>
              <a:buChar char="•"/>
            </a:pPr>
            <a:r>
              <a:rPr lang="en-US" dirty="0" err="1"/>
              <a:t>Mutar</a:t>
            </a:r>
            <a:r>
              <a:rPr lang="en-US" dirty="0"/>
              <a:t> </a:t>
            </a:r>
            <a:r>
              <a:rPr lang="en-US" dirty="0" err="1"/>
              <a:t>información</a:t>
            </a:r>
            <a:r>
              <a:rPr lang="en-US" dirty="0"/>
              <a:t> </a:t>
            </a:r>
            <a:r>
              <a:rPr lang="en-US" dirty="0" err="1"/>
              <a:t>estructurada</a:t>
            </a:r>
            <a:endParaRPr lang="en-US" dirty="0"/>
          </a:p>
          <a:p>
            <a:pPr marL="342900" indent="-342900">
              <a:buFont typeface="Arial" panose="020B0604020202020204" pitchFamily="34" charset="0"/>
              <a:buChar char="•"/>
            </a:pPr>
            <a:r>
              <a:rPr lang="en-US" dirty="0" err="1"/>
              <a:t>Consultar</a:t>
            </a:r>
            <a:r>
              <a:rPr lang="en-US" dirty="0"/>
              <a:t> </a:t>
            </a:r>
            <a:r>
              <a:rPr lang="en-US" dirty="0" err="1"/>
              <a:t>información</a:t>
            </a:r>
            <a:r>
              <a:rPr lang="en-US" dirty="0"/>
              <a:t> </a:t>
            </a:r>
            <a:r>
              <a:rPr lang="en-US" dirty="0" err="1"/>
              <a:t>estructurada</a:t>
            </a:r>
            <a:endParaRPr lang="en-US" dirty="0"/>
          </a:p>
        </p:txBody>
      </p:sp>
      <p:sp>
        <p:nvSpPr>
          <p:cNvPr id="5" name="Número de diapositiva">
            <a:extLst>
              <a:ext uri="{FF2B5EF4-FFF2-40B4-BE49-F238E27FC236}">
                <a16:creationId xmlns:a16="http://schemas.microsoft.com/office/drawing/2014/main" id="{89402044-A2A1-439F-A9B2-5E36DF167024}"/>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a:t>
            </a:fld>
            <a:endParaRPr lang="es-ES" dirty="0"/>
          </a:p>
        </p:txBody>
      </p:sp>
      <p:sp>
        <p:nvSpPr>
          <p:cNvPr id="27" name="Rectángulo">
            <a:extLst>
              <a:ext uri="{FF2B5EF4-FFF2-40B4-BE49-F238E27FC236}">
                <a16:creationId xmlns:a16="http://schemas.microsoft.com/office/drawing/2014/main" id="{B7130E8D-C003-0111-290C-292CD013BF7D}"/>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47" name="LAS 6 PREGUNTAS para diagramar">
            <a:extLst>
              <a:ext uri="{FF2B5EF4-FFF2-40B4-BE49-F238E27FC236}">
                <a16:creationId xmlns:a16="http://schemas.microsoft.com/office/drawing/2014/main" id="{4427438A-DE2B-86C8-AF02-06706D2A905C}"/>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n-US" sz="3200" dirty="0"/>
              <a:t>Base de </a:t>
            </a:r>
            <a:r>
              <a:rPr lang="en-US" sz="3200" dirty="0" err="1"/>
              <a:t>datos</a:t>
            </a:r>
            <a:r>
              <a:rPr lang="en-US" sz="3200" dirty="0"/>
              <a:t>… ¿</a:t>
            </a:r>
            <a:r>
              <a:rPr lang="en-US" sz="3200" dirty="0" err="1"/>
              <a:t>ofuscadas</a:t>
            </a:r>
            <a:r>
              <a:rPr lang="en-US" sz="3200" dirty="0"/>
              <a:t>?</a:t>
            </a:r>
            <a:endParaRPr dirty="0"/>
          </a:p>
        </p:txBody>
      </p:sp>
      <p:grpSp>
        <p:nvGrpSpPr>
          <p:cNvPr id="48" name="Grupo">
            <a:extLst>
              <a:ext uri="{FF2B5EF4-FFF2-40B4-BE49-F238E27FC236}">
                <a16:creationId xmlns:a16="http://schemas.microsoft.com/office/drawing/2014/main" id="{B3F6CFE9-E8E4-8E73-4B86-453AF92EB303}"/>
              </a:ext>
            </a:extLst>
          </p:cNvPr>
          <p:cNvGrpSpPr/>
          <p:nvPr/>
        </p:nvGrpSpPr>
        <p:grpSpPr>
          <a:xfrm>
            <a:off x="502727" y="1074737"/>
            <a:ext cx="2859680" cy="1"/>
            <a:chOff x="0" y="0"/>
            <a:chExt cx="2859679" cy="0"/>
          </a:xfrm>
        </p:grpSpPr>
        <p:sp>
          <p:nvSpPr>
            <p:cNvPr id="49" name="Línea">
              <a:extLst>
                <a:ext uri="{FF2B5EF4-FFF2-40B4-BE49-F238E27FC236}">
                  <a16:creationId xmlns:a16="http://schemas.microsoft.com/office/drawing/2014/main" id="{E9671A79-EC07-EE8A-4F8D-5A88282A1083}"/>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0" name="Línea">
              <a:extLst>
                <a:ext uri="{FF2B5EF4-FFF2-40B4-BE49-F238E27FC236}">
                  <a16:creationId xmlns:a16="http://schemas.microsoft.com/office/drawing/2014/main" id="{9F397B26-F7F0-DB8A-E3C6-BD1003090C0C}"/>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1" name="Línea">
              <a:extLst>
                <a:ext uri="{FF2B5EF4-FFF2-40B4-BE49-F238E27FC236}">
                  <a16:creationId xmlns:a16="http://schemas.microsoft.com/office/drawing/2014/main" id="{A9012B56-3E3F-7075-BD8F-68C35E6FF904}"/>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2" name="Línea">
              <a:extLst>
                <a:ext uri="{FF2B5EF4-FFF2-40B4-BE49-F238E27FC236}">
                  <a16:creationId xmlns:a16="http://schemas.microsoft.com/office/drawing/2014/main" id="{30E16078-FD6F-67D8-BAEF-291D9B124E41}"/>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53" name="Grupo">
            <a:extLst>
              <a:ext uri="{FF2B5EF4-FFF2-40B4-BE49-F238E27FC236}">
                <a16:creationId xmlns:a16="http://schemas.microsoft.com/office/drawing/2014/main" id="{53552382-2D1E-CF7E-77BD-4978E506CED6}"/>
              </a:ext>
            </a:extLst>
          </p:cNvPr>
          <p:cNvGrpSpPr/>
          <p:nvPr/>
        </p:nvGrpSpPr>
        <p:grpSpPr>
          <a:xfrm>
            <a:off x="502727" y="1211421"/>
            <a:ext cx="1893164" cy="1"/>
            <a:chOff x="0" y="0"/>
            <a:chExt cx="1893162" cy="0"/>
          </a:xfrm>
        </p:grpSpPr>
        <p:sp>
          <p:nvSpPr>
            <p:cNvPr id="54" name="Línea">
              <a:extLst>
                <a:ext uri="{FF2B5EF4-FFF2-40B4-BE49-F238E27FC236}">
                  <a16:creationId xmlns:a16="http://schemas.microsoft.com/office/drawing/2014/main" id="{2806429D-8A4F-51CC-7BFD-3908A62F451C}"/>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5" name="Línea">
              <a:extLst>
                <a:ext uri="{FF2B5EF4-FFF2-40B4-BE49-F238E27FC236}">
                  <a16:creationId xmlns:a16="http://schemas.microsoft.com/office/drawing/2014/main" id="{3941509C-82BB-A919-9D3C-62FECC35CD92}"/>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6" name="Línea">
              <a:extLst>
                <a:ext uri="{FF2B5EF4-FFF2-40B4-BE49-F238E27FC236}">
                  <a16:creationId xmlns:a16="http://schemas.microsoft.com/office/drawing/2014/main" id="{05A11236-6277-4517-C387-BB350A5B33E2}"/>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7" name="Línea">
              <a:extLst>
                <a:ext uri="{FF2B5EF4-FFF2-40B4-BE49-F238E27FC236}">
                  <a16:creationId xmlns:a16="http://schemas.microsoft.com/office/drawing/2014/main" id="{8A28110F-FEDD-6D5A-47A8-161437D42059}"/>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485516191"/>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100</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Los malos </a:t>
            </a:r>
            <a:r>
              <a:rPr lang="es-ES" dirty="0" err="1"/>
              <a:t>tests</a:t>
            </a:r>
            <a:endParaRPr lang="es-ES" dirty="0"/>
          </a:p>
          <a:p>
            <a:pPr marL="342900" indent="-342900">
              <a:buFont typeface="Arial" panose="020B0604020202020204" pitchFamily="34" charset="0"/>
              <a:buChar char="•"/>
            </a:pPr>
            <a:r>
              <a:rPr lang="es-ES" dirty="0"/>
              <a:t>Siempre será mejor no tener </a:t>
            </a:r>
            <a:r>
              <a:rPr lang="es-ES" dirty="0" err="1"/>
              <a:t>tests</a:t>
            </a:r>
            <a:r>
              <a:rPr lang="es-ES" dirty="0"/>
              <a:t>, que </a:t>
            </a:r>
            <a:r>
              <a:rPr lang="es-ES" dirty="0" err="1"/>
              <a:t>tests</a:t>
            </a:r>
            <a:r>
              <a:rPr lang="es-ES" dirty="0"/>
              <a:t> incompletos, o </a:t>
            </a:r>
            <a:r>
              <a:rPr lang="es-ES" dirty="0" err="1"/>
              <a:t>flaky</a:t>
            </a:r>
            <a:endParaRPr lang="es-ES" dirty="0"/>
          </a:p>
          <a:p>
            <a:pPr marL="342900" indent="-342900">
              <a:buFontTx/>
              <a:buChar char="-"/>
            </a:pPr>
            <a:endParaRPr lang="es-ES" dirty="0"/>
          </a:p>
          <a:p>
            <a:r>
              <a:rPr lang="es-ES" dirty="0"/>
              <a:t>Mantenimiento de los </a:t>
            </a:r>
            <a:r>
              <a:rPr lang="es-ES" dirty="0" err="1"/>
              <a:t>tests</a:t>
            </a:r>
            <a:endParaRPr lang="es-ES" dirty="0"/>
          </a:p>
          <a:p>
            <a:pPr marL="342900" indent="-342900">
              <a:buFontTx/>
              <a:buChar char="-"/>
            </a:pP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¿Son necesarios?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948152049"/>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101</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Los malos </a:t>
            </a:r>
            <a:r>
              <a:rPr lang="es-ES" dirty="0" err="1"/>
              <a:t>tests</a:t>
            </a:r>
            <a:endParaRPr lang="es-ES" dirty="0"/>
          </a:p>
          <a:p>
            <a:pPr marL="342900" indent="-342900">
              <a:buFont typeface="Arial" panose="020B0604020202020204" pitchFamily="34" charset="0"/>
              <a:buChar char="•"/>
            </a:pPr>
            <a:r>
              <a:rPr lang="es-ES" dirty="0"/>
              <a:t>Siempre será mejor no tener </a:t>
            </a:r>
            <a:r>
              <a:rPr lang="es-ES" dirty="0" err="1"/>
              <a:t>tests</a:t>
            </a:r>
            <a:r>
              <a:rPr lang="es-ES" dirty="0"/>
              <a:t>, que </a:t>
            </a:r>
            <a:r>
              <a:rPr lang="es-ES" dirty="0" err="1"/>
              <a:t>tests</a:t>
            </a:r>
            <a:r>
              <a:rPr lang="es-ES" dirty="0"/>
              <a:t> incompletos, o </a:t>
            </a:r>
            <a:r>
              <a:rPr lang="es-ES" dirty="0" err="1"/>
              <a:t>flaky</a:t>
            </a:r>
            <a:endParaRPr lang="es-ES" dirty="0"/>
          </a:p>
          <a:p>
            <a:pPr marL="342900" indent="-342900">
              <a:buFontTx/>
              <a:buChar char="-"/>
            </a:pPr>
            <a:endParaRPr lang="es-ES" dirty="0"/>
          </a:p>
          <a:p>
            <a:r>
              <a:rPr lang="es-ES" dirty="0"/>
              <a:t>Mantenimiento de los </a:t>
            </a:r>
            <a:r>
              <a:rPr lang="es-ES" dirty="0" err="1"/>
              <a:t>tests</a:t>
            </a:r>
            <a:endParaRPr lang="es-ES" dirty="0"/>
          </a:p>
          <a:p>
            <a:pPr marL="342900" indent="-342900">
              <a:buFont typeface="Arial" panose="020B0604020202020204" pitchFamily="34" charset="0"/>
              <a:buChar char="•"/>
            </a:pPr>
            <a:r>
              <a:rPr lang="es-ES" dirty="0"/>
              <a:t>Los más valiosos serían e2e, si el proyecto y/o equipo es pequeño, tal vez no compense</a:t>
            </a:r>
          </a:p>
          <a:p>
            <a:pPr marL="342900" indent="-342900">
              <a:buFontTx/>
              <a:buChar char="-"/>
            </a:pPr>
            <a:endParaRPr lang="es-ES" dirty="0"/>
          </a:p>
          <a:p>
            <a:r>
              <a:rPr lang="es-ES" dirty="0"/>
              <a:t>Empresas dedicadas</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¿Son necesarios?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12191026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102</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Los malos </a:t>
            </a:r>
            <a:r>
              <a:rPr lang="es-ES" dirty="0" err="1"/>
              <a:t>tests</a:t>
            </a:r>
            <a:endParaRPr lang="es-ES" dirty="0"/>
          </a:p>
          <a:p>
            <a:pPr marL="342900" indent="-342900">
              <a:buFont typeface="Arial" panose="020B0604020202020204" pitchFamily="34" charset="0"/>
              <a:buChar char="•"/>
            </a:pPr>
            <a:r>
              <a:rPr lang="es-ES" dirty="0"/>
              <a:t>Siempre será mejor no tener </a:t>
            </a:r>
            <a:r>
              <a:rPr lang="es-ES" dirty="0" err="1"/>
              <a:t>tests</a:t>
            </a:r>
            <a:r>
              <a:rPr lang="es-ES" dirty="0"/>
              <a:t>, que </a:t>
            </a:r>
            <a:r>
              <a:rPr lang="es-ES" dirty="0" err="1"/>
              <a:t>tests</a:t>
            </a:r>
            <a:r>
              <a:rPr lang="es-ES" dirty="0"/>
              <a:t> incompletos, o </a:t>
            </a:r>
            <a:r>
              <a:rPr lang="es-ES" dirty="0" err="1"/>
              <a:t>flaky</a:t>
            </a:r>
            <a:endParaRPr lang="es-ES" dirty="0"/>
          </a:p>
          <a:p>
            <a:pPr marL="342900" indent="-342900">
              <a:buFontTx/>
              <a:buChar char="-"/>
            </a:pPr>
            <a:endParaRPr lang="es-ES" dirty="0"/>
          </a:p>
          <a:p>
            <a:r>
              <a:rPr lang="es-ES" dirty="0"/>
              <a:t>Mantenimiento de los </a:t>
            </a:r>
            <a:r>
              <a:rPr lang="es-ES" dirty="0" err="1"/>
              <a:t>tests</a:t>
            </a:r>
            <a:endParaRPr lang="es-ES" dirty="0"/>
          </a:p>
          <a:p>
            <a:pPr marL="342900" indent="-342900">
              <a:buFont typeface="Arial" panose="020B0604020202020204" pitchFamily="34" charset="0"/>
              <a:buChar char="•"/>
            </a:pPr>
            <a:r>
              <a:rPr lang="es-ES" dirty="0"/>
              <a:t>Los más valiosos serían e2e, si el proyecto y/o equipo es pequeño, tal vez no compense</a:t>
            </a:r>
          </a:p>
          <a:p>
            <a:pPr marL="342900" indent="-342900">
              <a:buFontTx/>
              <a:buChar char="-"/>
            </a:pPr>
            <a:endParaRPr lang="es-ES" dirty="0"/>
          </a:p>
          <a:p>
            <a:r>
              <a:rPr lang="es-ES" dirty="0"/>
              <a:t>Empresas dedicadas</a:t>
            </a:r>
          </a:p>
          <a:p>
            <a:pPr marL="342900" indent="-342900">
              <a:buFont typeface="Arial" panose="020B0604020202020204" pitchFamily="34" charset="0"/>
              <a:buChar char="•"/>
            </a:pPr>
            <a:r>
              <a:rPr lang="es-ES" dirty="0"/>
              <a:t>Si es la fuente principal de financiación, son necesarios, e incluso obligatorios</a:t>
            </a:r>
          </a:p>
          <a:p>
            <a:pPr marL="342900" indent="-342900">
              <a:buFont typeface="Arial" panose="020B0604020202020204" pitchFamily="34" charset="0"/>
              <a:buChar char="•"/>
            </a:pPr>
            <a:r>
              <a:rPr lang="es-ES" dirty="0"/>
              <a:t>Si una de las páginas de las que haces seguimiento cambia</a:t>
            </a:r>
          </a:p>
          <a:p>
            <a:pPr marL="540454" lvl="1" indent="-342900"/>
            <a:r>
              <a:rPr lang="es-ES" dirty="0"/>
              <a:t>Mejor enterarte tú por un test que rompe</a:t>
            </a:r>
          </a:p>
          <a:p>
            <a:pPr marL="540454" lvl="1" indent="-342900"/>
            <a:r>
              <a:rPr lang="es-ES" dirty="0"/>
              <a:t>Que al mes y no tener información</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¿Son necesarios?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26603361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103</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solidFill>
                  <a:schemeClr val="accent2"/>
                </a:solidFill>
                <a:hlinkClick r:id="rId2">
                  <a:extLst>
                    <a:ext uri="{A12FA001-AC4F-418D-AE19-62706E023703}">
                      <ahyp:hlinkClr xmlns:ahyp="http://schemas.microsoft.com/office/drawing/2018/hyperlinkcolor" val="tx"/>
                    </a:ext>
                  </a:extLst>
                </a:hlinkClick>
              </a:rPr>
              <a:t>https://webscraper.io/test-sites</a:t>
            </a:r>
            <a:endParaRPr lang="es-ES" dirty="0">
              <a:solidFill>
                <a:schemeClr val="accent2"/>
              </a:solidFill>
            </a:endParaRPr>
          </a:p>
          <a:p>
            <a:endParaRPr lang="es-ES" dirty="0"/>
          </a:p>
          <a:p>
            <a:r>
              <a:rPr lang="es-ES" dirty="0"/>
              <a:t>Para los </a:t>
            </a:r>
            <a:r>
              <a:rPr lang="es-ES" dirty="0" err="1"/>
              <a:t>tests</a:t>
            </a:r>
            <a:r>
              <a:rPr lang="es-ES" dirty="0"/>
              <a:t> con web </a:t>
            </a:r>
            <a:r>
              <a:rPr lang="es-ES" dirty="0" err="1"/>
              <a:t>scraping</a:t>
            </a:r>
            <a:r>
              <a:rPr lang="es-ES" dirty="0"/>
              <a:t>, se recomienda usar las librerías que se utilizarían para un e2e, y para los </a:t>
            </a:r>
            <a:r>
              <a:rPr lang="es-ES" dirty="0" err="1"/>
              <a:t>tests</a:t>
            </a:r>
            <a:r>
              <a:rPr lang="es-ES" dirty="0"/>
              <a:t> unitarios lo mismo, en caso de Java, Junit, en el caso de Python, usar el </a:t>
            </a:r>
            <a:r>
              <a:rPr lang="es-ES" i="1" dirty="0" err="1"/>
              <a:t>built</a:t>
            </a:r>
            <a:r>
              <a:rPr lang="es-ES" i="1" dirty="0"/>
              <a:t>-in</a:t>
            </a:r>
            <a:r>
              <a:rPr lang="es-ES" dirty="0"/>
              <a:t> </a:t>
            </a:r>
            <a:r>
              <a:rPr lang="es-ES" b="1" dirty="0" err="1"/>
              <a:t>assert</a:t>
            </a: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Referencia de </a:t>
            </a:r>
            <a:r>
              <a:rPr lang="es-ES" dirty="0" err="1"/>
              <a:t>testing</a:t>
            </a:r>
            <a:r>
              <a:rPr lang="es-ES" dirty="0"/>
              <a:t> para web </a:t>
            </a:r>
            <a:r>
              <a:rPr lang="es-ES" dirty="0" err="1"/>
              <a:t>scraping</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403870001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7"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104</a:t>
            </a:fld>
            <a:endParaRPr dirty="0"/>
          </a:p>
        </p:txBody>
      </p:sp>
      <p:sp>
        <p:nvSpPr>
          <p:cNvPr id="6579" name="Rectangle 19"/>
          <p:cNvSpPr>
            <a:spLocks noGrp="1"/>
          </p:cNvSpPr>
          <p:nvPr>
            <p:ph type="body" sz="half" idx="1"/>
          </p:nvPr>
        </p:nvSpPr>
        <p:spPr>
          <a:xfrm>
            <a:off x="0" y="-1"/>
            <a:ext cx="12192000" cy="6858001"/>
          </a:xfrm>
          <a:prstGeom prst="rect">
            <a:avLst/>
          </a:prstGeom>
        </p:spPr>
        <p:txBody>
          <a:bodyPr/>
          <a:lstStyle/>
          <a:p>
            <a:pPr algn="ctr">
              <a:spcBef>
                <a:spcPts val="0"/>
              </a:spcBef>
              <a:defRPr sz="1400">
                <a:latin typeface="Ubuntu Medium"/>
                <a:ea typeface="Ubuntu Medium"/>
                <a:cs typeface="Ubuntu Medium"/>
                <a:sym typeface="Ubuntu Medium"/>
              </a:defRPr>
            </a:pPr>
            <a:endParaRPr lang="es-ES" dirty="0"/>
          </a:p>
        </p:txBody>
      </p:sp>
      <p:sp>
        <p:nvSpPr>
          <p:cNvPr id="6580" name="Title 3"/>
          <p:cNvSpPr>
            <a:spLocks noGrp="1"/>
          </p:cNvSpPr>
          <p:nvPr>
            <p:ph type="title"/>
          </p:nvPr>
        </p:nvSpPr>
        <p:spPr>
          <a:xfrm>
            <a:off x="4455670" y="3626537"/>
            <a:ext cx="3272832" cy="915312"/>
          </a:xfrm>
          <a:prstGeom prst="rect">
            <a:avLst/>
          </a:prstGeom>
        </p:spPr>
        <p:txBody>
          <a:bodyPr/>
          <a:lstStyle/>
          <a:p>
            <a:r>
              <a:rPr lang="es-ES" dirty="0"/>
              <a:t>recapitulando</a:t>
            </a:r>
            <a:endParaRPr dirty="0"/>
          </a:p>
        </p:txBody>
      </p:sp>
      <p:sp>
        <p:nvSpPr>
          <p:cNvPr id="6582" name="Línea"/>
          <p:cNvSpPr/>
          <p:nvPr/>
        </p:nvSpPr>
        <p:spPr>
          <a:xfrm>
            <a:off x="5090750" y="4291965"/>
            <a:ext cx="2029551" cy="3"/>
          </a:xfrm>
          <a:prstGeom prst="line">
            <a:avLst/>
          </a:prstGeom>
          <a:ln w="50800">
            <a:solidFill>
              <a:srgbClr val="FFFFFF"/>
            </a:solidFill>
          </a:ln>
        </p:spPr>
        <p:txBody>
          <a:bodyPr lIns="45718" tIns="45718" rIns="45718" bIns="45718"/>
          <a:lstStyle/>
          <a:p>
            <a:endParaRPr/>
          </a:p>
        </p:txBody>
      </p:sp>
      <p:sp>
        <p:nvSpPr>
          <p:cNvPr id="6584" name="Círculo"/>
          <p:cNvSpPr/>
          <p:nvPr/>
        </p:nvSpPr>
        <p:spPr>
          <a:xfrm>
            <a:off x="5805380" y="25971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6585" name="Círculo"/>
          <p:cNvSpPr/>
          <p:nvPr/>
        </p:nvSpPr>
        <p:spPr>
          <a:xfrm>
            <a:off x="5786330" y="25463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6586" name="Changing ecosystem"/>
          <p:cNvSpPr/>
          <p:nvPr/>
        </p:nvSpPr>
        <p:spPr>
          <a:xfrm>
            <a:off x="5929111" y="2606724"/>
            <a:ext cx="325397" cy="58477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rPr lang="es-ES" dirty="0"/>
              <a:t>7</a:t>
            </a:r>
            <a:endParaRPr dirty="0"/>
          </a:p>
        </p:txBody>
      </p:sp>
      <p:sp>
        <p:nvSpPr>
          <p:cNvPr id="6587" name="Línea"/>
          <p:cNvSpPr/>
          <p:nvPr/>
        </p:nvSpPr>
        <p:spPr>
          <a:xfrm>
            <a:off x="6422371" y="2881372"/>
            <a:ext cx="452807" cy="3"/>
          </a:xfrm>
          <a:prstGeom prst="line">
            <a:avLst/>
          </a:prstGeom>
          <a:ln w="25400">
            <a:solidFill>
              <a:srgbClr val="FFFFFF"/>
            </a:solidFill>
          </a:ln>
        </p:spPr>
        <p:txBody>
          <a:bodyPr lIns="45718" tIns="45718" rIns="45718" bIns="45718"/>
          <a:lstStyle/>
          <a:p>
            <a:endParaRPr/>
          </a:p>
        </p:txBody>
      </p:sp>
      <p:sp>
        <p:nvSpPr>
          <p:cNvPr id="6588" name="Línea"/>
          <p:cNvSpPr/>
          <p:nvPr/>
        </p:nvSpPr>
        <p:spPr>
          <a:xfrm>
            <a:off x="5335873" y="2881372"/>
            <a:ext cx="452807" cy="3"/>
          </a:xfrm>
          <a:prstGeom prst="line">
            <a:avLst/>
          </a:prstGeom>
          <a:ln w="25400">
            <a:solidFill>
              <a:srgbClr val="FFFFFF"/>
            </a:solidFill>
          </a:ln>
        </p:spPr>
        <p:txBody>
          <a:bodyPr lIns="45718" tIns="45718" rIns="45718" bIns="45718"/>
          <a:lstStyle/>
          <a:p>
            <a:endParaRPr/>
          </a:p>
        </p:txBody>
      </p:sp>
      <p:sp>
        <p:nvSpPr>
          <p:cNvPr id="4" name="Número de diapositiva">
            <a:extLst>
              <a:ext uri="{FF2B5EF4-FFF2-40B4-BE49-F238E27FC236}">
                <a16:creationId xmlns:a16="http://schemas.microsoft.com/office/drawing/2014/main" id="{99C0EAB8-51BB-4ED9-E3D7-7D2C1008B726}"/>
              </a:ext>
            </a:extLst>
          </p:cNvPr>
          <p:cNvSpPr txBox="1">
            <a:spLocks/>
          </p:cNvSpPr>
          <p:nvPr/>
        </p:nvSpPr>
        <p:spPr>
          <a:xfrm>
            <a:off x="11998489" y="6716499"/>
            <a:ext cx="127306"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A6A6A6"/>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104</a:t>
            </a:fld>
            <a:endParaRPr lang="es-ES" dirty="0"/>
          </a:p>
        </p:txBody>
      </p:sp>
      <p:sp>
        <p:nvSpPr>
          <p:cNvPr id="9" name="Rectángulo 8">
            <a:extLst>
              <a:ext uri="{FF2B5EF4-FFF2-40B4-BE49-F238E27FC236}">
                <a16:creationId xmlns:a16="http://schemas.microsoft.com/office/drawing/2014/main" id="{14AA2A0E-0032-7D40-EC0B-82968D51F856}"/>
              </a:ext>
            </a:extLst>
          </p:cNvPr>
          <p:cNvSpPr/>
          <p:nvPr/>
        </p:nvSpPr>
        <p:spPr>
          <a:xfrm>
            <a:off x="11366500" y="6057900"/>
            <a:ext cx="825500" cy="800100"/>
          </a:xfrm>
          <a:prstGeom prst="rect">
            <a:avLst/>
          </a:prstGeom>
          <a:solidFill>
            <a:schemeClr val="accent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
        <p:nvSpPr>
          <p:cNvPr id="10" name="Número de diapositiva">
            <a:extLst>
              <a:ext uri="{FF2B5EF4-FFF2-40B4-BE49-F238E27FC236}">
                <a16:creationId xmlns:a16="http://schemas.microsoft.com/office/drawing/2014/main" id="{FC20E85B-408E-3FB6-D44A-D66801F36D50}"/>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104</a:t>
            </a:fld>
            <a:endParaRPr lang="es-ES" dirty="0"/>
          </a:p>
        </p:txBody>
      </p:sp>
    </p:spTree>
    <p:extLst>
      <p:ext uri="{BB962C8B-B14F-4D97-AF65-F5344CB8AC3E}">
        <p14:creationId xmlns:p14="http://schemas.microsoft.com/office/powerpoint/2010/main" val="45381882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105</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Qué hemos visto</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recapitulando…</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86352786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106</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457200" indent="-457200">
              <a:buFont typeface="+mj-lt"/>
              <a:buAutoNum type="arabicPeriod"/>
            </a:pPr>
            <a:r>
              <a:rPr lang="es-ES" dirty="0"/>
              <a:t>Conceptos de una Base de Datos</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recapitulando…</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713917111"/>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107</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457200" indent="-457200">
              <a:buFont typeface="+mj-lt"/>
              <a:buAutoNum type="arabicPeriod"/>
            </a:pPr>
            <a:r>
              <a:rPr lang="es-ES" dirty="0"/>
              <a:t>Conceptos de una Base de Datos</a:t>
            </a:r>
          </a:p>
          <a:p>
            <a:pPr marL="457200" indent="-457200">
              <a:buFont typeface="+mj-lt"/>
              <a:buAutoNum type="arabicPeriod"/>
            </a:pPr>
            <a:r>
              <a:rPr lang="es-ES" dirty="0"/>
              <a:t>Web </a:t>
            </a:r>
            <a:r>
              <a:rPr lang="es-ES" dirty="0" err="1"/>
              <a:t>Scraping</a:t>
            </a:r>
            <a:r>
              <a:rPr lang="es-ES" dirty="0"/>
              <a:t> y las Bases de Datos ofuscadas</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recapitulando…</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406698302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108</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457200" indent="-457200">
              <a:buFont typeface="+mj-lt"/>
              <a:buAutoNum type="arabicPeriod"/>
            </a:pPr>
            <a:r>
              <a:rPr lang="es-ES" dirty="0"/>
              <a:t>Conceptos de una Base de Datos</a:t>
            </a:r>
          </a:p>
          <a:p>
            <a:pPr marL="457200" indent="-457200">
              <a:buFont typeface="+mj-lt"/>
              <a:buAutoNum type="arabicPeriod"/>
            </a:pPr>
            <a:r>
              <a:rPr lang="es-ES" dirty="0"/>
              <a:t>Web </a:t>
            </a:r>
            <a:r>
              <a:rPr lang="es-ES" dirty="0" err="1"/>
              <a:t>Scraping</a:t>
            </a:r>
            <a:r>
              <a:rPr lang="es-ES" dirty="0"/>
              <a:t> y las Bases de Datos ofuscadas</a:t>
            </a:r>
          </a:p>
          <a:p>
            <a:pPr marL="457200" indent="-457200">
              <a:buFont typeface="+mj-lt"/>
              <a:buAutoNum type="arabicPeriod"/>
            </a:pPr>
            <a:r>
              <a:rPr lang="es-ES" dirty="0" err="1"/>
              <a:t>Headless</a:t>
            </a:r>
            <a:r>
              <a:rPr lang="es-ES" dirty="0"/>
              <a:t> Web </a:t>
            </a:r>
            <a:r>
              <a:rPr lang="es-ES" dirty="0" err="1"/>
              <a:t>Scraping</a:t>
            </a:r>
            <a:endParaRPr lang="es-ES" dirty="0"/>
          </a:p>
          <a:p>
            <a:pPr marL="457200" indent="-457200">
              <a:buFont typeface="+mj-lt"/>
              <a:buAutoNum type="arabicPeriod"/>
            </a:pPr>
            <a:r>
              <a:rPr lang="es-ES" dirty="0" err="1"/>
              <a:t>Selenium</a:t>
            </a:r>
            <a:endParaRPr lang="es-ES" dirty="0"/>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recapitulando…</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524242837"/>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109</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457200" indent="-457200">
              <a:buFont typeface="+mj-lt"/>
              <a:buAutoNum type="arabicPeriod"/>
            </a:pPr>
            <a:r>
              <a:rPr lang="es-ES" dirty="0"/>
              <a:t>Conceptos de una Base de Datos</a:t>
            </a:r>
          </a:p>
          <a:p>
            <a:pPr marL="457200" indent="-457200">
              <a:buFont typeface="+mj-lt"/>
              <a:buAutoNum type="arabicPeriod"/>
            </a:pPr>
            <a:r>
              <a:rPr lang="es-ES" dirty="0"/>
              <a:t>Web </a:t>
            </a:r>
            <a:r>
              <a:rPr lang="es-ES" dirty="0" err="1"/>
              <a:t>Scraping</a:t>
            </a:r>
            <a:r>
              <a:rPr lang="es-ES" dirty="0"/>
              <a:t> y las Bases de Datos ofuscadas</a:t>
            </a:r>
          </a:p>
          <a:p>
            <a:pPr marL="457200" indent="-457200">
              <a:buFont typeface="+mj-lt"/>
              <a:buAutoNum type="arabicPeriod"/>
            </a:pPr>
            <a:r>
              <a:rPr lang="es-ES" dirty="0" err="1"/>
              <a:t>Headless</a:t>
            </a:r>
            <a:r>
              <a:rPr lang="es-ES" dirty="0"/>
              <a:t> Web </a:t>
            </a:r>
            <a:r>
              <a:rPr lang="es-ES" dirty="0" err="1"/>
              <a:t>Scraping</a:t>
            </a:r>
            <a:endParaRPr lang="es-ES" dirty="0"/>
          </a:p>
          <a:p>
            <a:pPr marL="457200" indent="-457200">
              <a:buFont typeface="+mj-lt"/>
              <a:buAutoNum type="arabicPeriod"/>
            </a:pPr>
            <a:r>
              <a:rPr lang="es-ES" dirty="0" err="1"/>
              <a:t>Selenium</a:t>
            </a:r>
            <a:endParaRPr lang="es-ES" dirty="0"/>
          </a:p>
          <a:p>
            <a:pPr marL="457200" indent="-457200">
              <a:buFont typeface="+mj-lt"/>
              <a:buAutoNum type="arabicPeriod"/>
            </a:pPr>
            <a:r>
              <a:rPr lang="es-ES" dirty="0"/>
              <a:t>Defensa ante Web </a:t>
            </a:r>
            <a:r>
              <a:rPr lang="es-ES" dirty="0" err="1"/>
              <a:t>scraping</a:t>
            </a:r>
            <a:endParaRPr lang="es-ES" dirty="0"/>
          </a:p>
          <a:p>
            <a:pPr marL="654754" lvl="1" indent="-457200">
              <a:buFont typeface="+mj-lt"/>
              <a:buAutoNum type="arabicPeriod"/>
            </a:pPr>
            <a:r>
              <a:rPr lang="es-ES" dirty="0"/>
              <a:t>Riesgos del Web </a:t>
            </a:r>
            <a:r>
              <a:rPr lang="es-ES" dirty="0" err="1"/>
              <a:t>scraping</a:t>
            </a:r>
            <a:endParaRPr lang="es-ES" dirty="0"/>
          </a:p>
          <a:p>
            <a:pPr marL="457200" indent="-457200">
              <a:buFont typeface="+mj-lt"/>
              <a:buAutoNum type="arabicPeriod"/>
            </a:pPr>
            <a:endParaRPr lang="es-ES" dirty="0"/>
          </a:p>
          <a:p>
            <a:pPr marL="457200" indent="-457200">
              <a:buFont typeface="+mj-lt"/>
              <a:buAutoNum type="arabicPeriod"/>
            </a:pPr>
            <a:endParaRPr lang="es-ES" dirty="0"/>
          </a:p>
          <a:p>
            <a:pPr marL="457200" indent="-457200">
              <a:buFont typeface="+mj-lt"/>
              <a:buAutoNum type="arabicPeriod"/>
            </a:pPr>
            <a:endParaRPr lang="es-ES" dirty="0"/>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recapitulando…</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17910073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710"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711"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dirty="0" err="1"/>
              <a:t>Estructura</a:t>
            </a:r>
            <a:r>
              <a:rPr lang="es-ES" dirty="0"/>
              <a:t> de una base de datos</a:t>
            </a:r>
            <a:endParaRPr dirty="0"/>
          </a:p>
        </p:txBody>
      </p:sp>
      <p:grpSp>
        <p:nvGrpSpPr>
          <p:cNvPr id="1716" name="Grupo"/>
          <p:cNvGrpSpPr/>
          <p:nvPr/>
        </p:nvGrpSpPr>
        <p:grpSpPr>
          <a:xfrm>
            <a:off x="502727" y="1074737"/>
            <a:ext cx="2859680" cy="1"/>
            <a:chOff x="0" y="0"/>
            <a:chExt cx="2859679" cy="0"/>
          </a:xfrm>
        </p:grpSpPr>
        <p:sp>
          <p:nvSpPr>
            <p:cNvPr id="1712"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3"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4"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5"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721" name="Grupo"/>
          <p:cNvGrpSpPr/>
          <p:nvPr/>
        </p:nvGrpSpPr>
        <p:grpSpPr>
          <a:xfrm>
            <a:off x="502727" y="1211421"/>
            <a:ext cx="1893164" cy="1"/>
            <a:chOff x="0" y="0"/>
            <a:chExt cx="1893162" cy="0"/>
          </a:xfrm>
        </p:grpSpPr>
        <p:sp>
          <p:nvSpPr>
            <p:cNvPr id="1717"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8"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9"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20"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722" name="Número de diapositiva"/>
          <p:cNvSpPr>
            <a:spLocks noGrp="1"/>
          </p:cNvSpPr>
          <p:nvPr>
            <p:ph type="sldNum" sz="quarter" idx="4294967295"/>
          </p:nvPr>
        </p:nvSpPr>
        <p:spPr>
          <a:xfrm>
            <a:off x="11866843" y="6439118"/>
            <a:ext cx="127001"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11</a:t>
            </a:fld>
            <a:endParaRPr/>
          </a:p>
        </p:txBody>
      </p:sp>
      <p:sp>
        <p:nvSpPr>
          <p:cNvPr id="1723"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1724" name="Freeform 31"/>
          <p:cNvSpPr/>
          <p:nvPr/>
        </p:nvSpPr>
        <p:spPr>
          <a:xfrm>
            <a:off x="1559417" y="2826957"/>
            <a:ext cx="1522637" cy="144445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25" name="Freeform 31"/>
          <p:cNvSpPr/>
          <p:nvPr/>
        </p:nvSpPr>
        <p:spPr>
          <a:xfrm>
            <a:off x="4285209" y="3057211"/>
            <a:ext cx="1037182" cy="983923"/>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26" name="Freeform 31"/>
          <p:cNvSpPr/>
          <p:nvPr/>
        </p:nvSpPr>
        <p:spPr>
          <a:xfrm>
            <a:off x="6525538" y="3057210"/>
            <a:ext cx="1037183" cy="98392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27" name="Freeform 31"/>
          <p:cNvSpPr/>
          <p:nvPr/>
        </p:nvSpPr>
        <p:spPr>
          <a:xfrm>
            <a:off x="8876014" y="2826957"/>
            <a:ext cx="1522636" cy="144445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28" name="Línea"/>
          <p:cNvSpPr/>
          <p:nvPr/>
        </p:nvSpPr>
        <p:spPr>
          <a:xfrm>
            <a:off x="3144553" y="3549151"/>
            <a:ext cx="1112267" cy="2"/>
          </a:xfrm>
          <a:prstGeom prst="line">
            <a:avLst/>
          </a:prstGeom>
          <a:ln w="25400">
            <a:solidFill>
              <a:srgbClr val="272A36"/>
            </a:solidFill>
            <a:miter lim="400000"/>
            <a:tailEnd type="triangle"/>
          </a:ln>
        </p:spPr>
        <p:txBody>
          <a:bodyPr lIns="45718" tIns="45718" rIns="45718" bIns="45718"/>
          <a:lstStyle/>
          <a:p>
            <a:endParaRPr/>
          </a:p>
        </p:txBody>
      </p:sp>
      <p:sp>
        <p:nvSpPr>
          <p:cNvPr id="1729" name="Línea"/>
          <p:cNvSpPr/>
          <p:nvPr/>
        </p:nvSpPr>
        <p:spPr>
          <a:xfrm>
            <a:off x="5376359" y="3549151"/>
            <a:ext cx="1112267" cy="2"/>
          </a:xfrm>
          <a:prstGeom prst="line">
            <a:avLst/>
          </a:prstGeom>
          <a:ln w="25400">
            <a:solidFill>
              <a:srgbClr val="272A36"/>
            </a:solidFill>
            <a:miter lim="400000"/>
            <a:tailEnd type="triangle"/>
          </a:ln>
        </p:spPr>
        <p:txBody>
          <a:bodyPr lIns="45718" tIns="45718" rIns="45718" bIns="45718"/>
          <a:lstStyle/>
          <a:p>
            <a:endParaRPr/>
          </a:p>
        </p:txBody>
      </p:sp>
      <p:sp>
        <p:nvSpPr>
          <p:cNvPr id="1730" name="Línea"/>
          <p:cNvSpPr/>
          <p:nvPr/>
        </p:nvSpPr>
        <p:spPr>
          <a:xfrm>
            <a:off x="7701895" y="3549151"/>
            <a:ext cx="1112268" cy="2"/>
          </a:xfrm>
          <a:prstGeom prst="line">
            <a:avLst/>
          </a:prstGeom>
          <a:ln w="25400">
            <a:solidFill>
              <a:srgbClr val="272A36"/>
            </a:solidFill>
            <a:miter lim="400000"/>
            <a:tailEnd type="triangle"/>
          </a:ln>
        </p:spPr>
        <p:txBody>
          <a:bodyPr lIns="45718" tIns="45718" rIns="45718" bIns="45718"/>
          <a:lstStyle/>
          <a:p>
            <a:endParaRPr/>
          </a:p>
        </p:txBody>
      </p:sp>
      <p:pic>
        <p:nvPicPr>
          <p:cNvPr id="1731" name="pasted-image.pdf" descr="pasted-image.pdf"/>
          <p:cNvPicPr>
            <a:picLocks noChangeAspect="1"/>
          </p:cNvPicPr>
          <p:nvPr/>
        </p:nvPicPr>
        <p:blipFill>
          <a:blip r:embed="rId2"/>
          <a:stretch>
            <a:fillRect/>
          </a:stretch>
        </p:blipFill>
        <p:spPr>
          <a:xfrm>
            <a:off x="1881229" y="3271992"/>
            <a:ext cx="903136" cy="571605"/>
          </a:xfrm>
          <a:prstGeom prst="rect">
            <a:avLst/>
          </a:prstGeom>
          <a:ln w="12700">
            <a:miter lim="400000"/>
          </a:ln>
        </p:spPr>
      </p:pic>
      <p:pic>
        <p:nvPicPr>
          <p:cNvPr id="1732" name="pasted-image.pdf" descr="pasted-image.pdf"/>
          <p:cNvPicPr>
            <a:picLocks noChangeAspect="1"/>
          </p:cNvPicPr>
          <p:nvPr/>
        </p:nvPicPr>
        <p:blipFill>
          <a:blip r:embed="rId3"/>
          <a:stretch>
            <a:fillRect/>
          </a:stretch>
        </p:blipFill>
        <p:spPr>
          <a:xfrm>
            <a:off x="4560613" y="3350397"/>
            <a:ext cx="486388" cy="390687"/>
          </a:xfrm>
          <a:prstGeom prst="rect">
            <a:avLst/>
          </a:prstGeom>
          <a:ln w="12700">
            <a:miter lim="400000"/>
          </a:ln>
        </p:spPr>
      </p:pic>
      <p:pic>
        <p:nvPicPr>
          <p:cNvPr id="1733" name="pasted-image.pdf" descr="pasted-image.pdf"/>
          <p:cNvPicPr>
            <a:picLocks noChangeAspect="1"/>
          </p:cNvPicPr>
          <p:nvPr/>
        </p:nvPicPr>
        <p:blipFill>
          <a:blip r:embed="rId4"/>
          <a:stretch>
            <a:fillRect/>
          </a:stretch>
        </p:blipFill>
        <p:spPr>
          <a:xfrm>
            <a:off x="6736709" y="3224602"/>
            <a:ext cx="666384" cy="666385"/>
          </a:xfrm>
          <a:prstGeom prst="rect">
            <a:avLst/>
          </a:prstGeom>
          <a:ln w="12700">
            <a:miter lim="400000"/>
          </a:ln>
        </p:spPr>
      </p:pic>
      <p:pic>
        <p:nvPicPr>
          <p:cNvPr id="1734" name="pasted-image.pdf" descr="pasted-image.pdf"/>
          <p:cNvPicPr>
            <a:picLocks noChangeAspect="1"/>
          </p:cNvPicPr>
          <p:nvPr/>
        </p:nvPicPr>
        <p:blipFill>
          <a:blip r:embed="rId5"/>
          <a:stretch>
            <a:fillRect/>
          </a:stretch>
        </p:blipFill>
        <p:spPr>
          <a:xfrm>
            <a:off x="9084519" y="3224602"/>
            <a:ext cx="985105" cy="666385"/>
          </a:xfrm>
          <a:prstGeom prst="rect">
            <a:avLst/>
          </a:prstGeom>
          <a:ln w="12700">
            <a:miter lim="400000"/>
          </a:ln>
        </p:spPr>
      </p:pic>
      <p:sp>
        <p:nvSpPr>
          <p:cNvPr id="1735" name="Changing ecosystem"/>
          <p:cNvSpPr/>
          <p:nvPr/>
        </p:nvSpPr>
        <p:spPr>
          <a:xfrm>
            <a:off x="1527526" y="4817547"/>
            <a:ext cx="1409661" cy="3693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rPr lang="es-ES" dirty="0"/>
              <a:t>Esquema</a:t>
            </a:r>
            <a:endParaRPr dirty="0"/>
          </a:p>
        </p:txBody>
      </p:sp>
      <p:sp>
        <p:nvSpPr>
          <p:cNvPr id="1736" name="Línea"/>
          <p:cNvSpPr/>
          <p:nvPr/>
        </p:nvSpPr>
        <p:spPr>
          <a:xfrm>
            <a:off x="1740841" y="4535723"/>
            <a:ext cx="1014777" cy="3"/>
          </a:xfrm>
          <a:prstGeom prst="line">
            <a:avLst/>
          </a:prstGeom>
          <a:ln w="38100">
            <a:solidFill>
              <a:schemeClr val="accent2"/>
            </a:solidFill>
          </a:ln>
        </p:spPr>
        <p:txBody>
          <a:bodyPr lIns="45718" tIns="45718" rIns="45718" bIns="45718"/>
          <a:lstStyle/>
          <a:p>
            <a:endParaRPr/>
          </a:p>
        </p:txBody>
      </p:sp>
      <p:sp>
        <p:nvSpPr>
          <p:cNvPr id="1737" name="Línea"/>
          <p:cNvSpPr/>
          <p:nvPr/>
        </p:nvSpPr>
        <p:spPr>
          <a:xfrm>
            <a:off x="4272310" y="4535723"/>
            <a:ext cx="1014777" cy="3"/>
          </a:xfrm>
          <a:prstGeom prst="line">
            <a:avLst/>
          </a:prstGeom>
          <a:ln w="38100">
            <a:solidFill>
              <a:schemeClr val="accent2"/>
            </a:solidFill>
          </a:ln>
        </p:spPr>
        <p:txBody>
          <a:bodyPr lIns="45718" tIns="45718" rIns="45718" bIns="45718"/>
          <a:lstStyle/>
          <a:p>
            <a:endParaRPr/>
          </a:p>
        </p:txBody>
      </p:sp>
      <p:sp>
        <p:nvSpPr>
          <p:cNvPr id="1738" name="Línea"/>
          <p:cNvSpPr/>
          <p:nvPr/>
        </p:nvSpPr>
        <p:spPr>
          <a:xfrm>
            <a:off x="6482236" y="4535723"/>
            <a:ext cx="1014777" cy="3"/>
          </a:xfrm>
          <a:prstGeom prst="line">
            <a:avLst/>
          </a:prstGeom>
          <a:ln w="38100">
            <a:solidFill>
              <a:schemeClr val="accent2"/>
            </a:solidFill>
          </a:ln>
        </p:spPr>
        <p:txBody>
          <a:bodyPr lIns="45718" tIns="45718" rIns="45718" bIns="45718"/>
          <a:lstStyle/>
          <a:p>
            <a:endParaRPr/>
          </a:p>
        </p:txBody>
      </p:sp>
      <p:sp>
        <p:nvSpPr>
          <p:cNvPr id="1739" name="Línea"/>
          <p:cNvSpPr/>
          <p:nvPr/>
        </p:nvSpPr>
        <p:spPr>
          <a:xfrm>
            <a:off x="9069682" y="4535723"/>
            <a:ext cx="1014777" cy="3"/>
          </a:xfrm>
          <a:prstGeom prst="line">
            <a:avLst/>
          </a:prstGeom>
          <a:ln w="38100">
            <a:solidFill>
              <a:schemeClr val="accent2"/>
            </a:solidFill>
          </a:ln>
        </p:spPr>
        <p:txBody>
          <a:bodyPr lIns="45718" tIns="45718" rIns="45718" bIns="45718"/>
          <a:lstStyle/>
          <a:p>
            <a:endParaRPr/>
          </a:p>
        </p:txBody>
      </p:sp>
      <p:sp>
        <p:nvSpPr>
          <p:cNvPr id="1740" name="Changing ecosystem"/>
          <p:cNvSpPr/>
          <p:nvPr/>
        </p:nvSpPr>
        <p:spPr>
          <a:xfrm>
            <a:off x="4074869" y="4817547"/>
            <a:ext cx="1409661" cy="3693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cap="all">
                <a:solidFill>
                  <a:srgbClr val="272A36"/>
                </a:solidFill>
                <a:latin typeface="Ubuntu Medium"/>
                <a:ea typeface="Ubuntu Medium"/>
                <a:cs typeface="Ubuntu Medium"/>
                <a:sym typeface="Ubuntu Medium"/>
              </a:defRPr>
            </a:pPr>
            <a:r>
              <a:rPr lang="es-ES" dirty="0"/>
              <a:t>Ingesta</a:t>
            </a:r>
            <a:endParaRPr dirty="0"/>
          </a:p>
        </p:txBody>
      </p:sp>
      <p:sp>
        <p:nvSpPr>
          <p:cNvPr id="1741" name="Changing ecosystem"/>
          <p:cNvSpPr/>
          <p:nvPr/>
        </p:nvSpPr>
        <p:spPr>
          <a:xfrm>
            <a:off x="6284793" y="4817547"/>
            <a:ext cx="1409662" cy="3693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cap="all">
                <a:solidFill>
                  <a:srgbClr val="272A36"/>
                </a:solidFill>
                <a:latin typeface="Ubuntu Medium"/>
                <a:ea typeface="Ubuntu Medium"/>
                <a:cs typeface="Ubuntu Medium"/>
                <a:sym typeface="Ubuntu Medium"/>
              </a:defRPr>
            </a:pPr>
            <a:r>
              <a:rPr lang="es-ES" dirty="0"/>
              <a:t>Consulta</a:t>
            </a:r>
            <a:endParaRPr dirty="0"/>
          </a:p>
        </p:txBody>
      </p:sp>
      <p:sp>
        <p:nvSpPr>
          <p:cNvPr id="1742" name="Changing ecosystem"/>
          <p:cNvSpPr/>
          <p:nvPr/>
        </p:nvSpPr>
        <p:spPr>
          <a:xfrm>
            <a:off x="8708374" y="4817547"/>
            <a:ext cx="1737393" cy="3693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rPr lang="es-ES" dirty="0"/>
              <a:t>Análisis</a:t>
            </a:r>
            <a:endParaRPr dirty="0"/>
          </a:p>
        </p:txBody>
      </p:sp>
      <p:sp>
        <p:nvSpPr>
          <p:cNvPr id="1743" name="Freeform 31"/>
          <p:cNvSpPr/>
          <p:nvPr/>
        </p:nvSpPr>
        <p:spPr>
          <a:xfrm>
            <a:off x="1597517" y="2858707"/>
            <a:ext cx="1522637" cy="144445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ln w="25400">
            <a:solidFill>
              <a:srgbClr val="272A36"/>
            </a:solidFill>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44" name="Freeform 31"/>
          <p:cNvSpPr/>
          <p:nvPr/>
        </p:nvSpPr>
        <p:spPr>
          <a:xfrm>
            <a:off x="4323309" y="3088961"/>
            <a:ext cx="1037182" cy="983923"/>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ln w="25400">
            <a:solidFill>
              <a:srgbClr val="272A36"/>
            </a:solidFill>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45" name="Freeform 31"/>
          <p:cNvSpPr/>
          <p:nvPr/>
        </p:nvSpPr>
        <p:spPr>
          <a:xfrm>
            <a:off x="6563638" y="3088960"/>
            <a:ext cx="1037183" cy="98392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ln w="25400">
            <a:solidFill>
              <a:srgbClr val="272A36"/>
            </a:solidFill>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46" name="Freeform 31"/>
          <p:cNvSpPr/>
          <p:nvPr/>
        </p:nvSpPr>
        <p:spPr>
          <a:xfrm>
            <a:off x="8914114" y="2858707"/>
            <a:ext cx="1522636" cy="144445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ln w="25400">
            <a:solidFill>
              <a:srgbClr val="272A36"/>
            </a:solidFill>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110</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457200" indent="-457200">
              <a:buFont typeface="+mj-lt"/>
              <a:buAutoNum type="arabicPeriod"/>
            </a:pPr>
            <a:r>
              <a:rPr lang="es-ES" dirty="0"/>
              <a:t>Conceptos de una Base de Datos</a:t>
            </a:r>
          </a:p>
          <a:p>
            <a:pPr marL="457200" indent="-457200">
              <a:buFont typeface="+mj-lt"/>
              <a:buAutoNum type="arabicPeriod"/>
            </a:pPr>
            <a:r>
              <a:rPr lang="es-ES" dirty="0"/>
              <a:t>Web </a:t>
            </a:r>
            <a:r>
              <a:rPr lang="es-ES" dirty="0" err="1"/>
              <a:t>Scraping</a:t>
            </a:r>
            <a:r>
              <a:rPr lang="es-ES" dirty="0"/>
              <a:t> y las Bases de Datos ofuscadas</a:t>
            </a:r>
          </a:p>
          <a:p>
            <a:pPr marL="457200" indent="-457200">
              <a:buFont typeface="+mj-lt"/>
              <a:buAutoNum type="arabicPeriod"/>
            </a:pPr>
            <a:r>
              <a:rPr lang="es-ES" dirty="0" err="1"/>
              <a:t>Headless</a:t>
            </a:r>
            <a:r>
              <a:rPr lang="es-ES" dirty="0"/>
              <a:t> Web </a:t>
            </a:r>
            <a:r>
              <a:rPr lang="es-ES" dirty="0" err="1"/>
              <a:t>Scraping</a:t>
            </a:r>
            <a:endParaRPr lang="es-ES" dirty="0"/>
          </a:p>
          <a:p>
            <a:pPr marL="457200" indent="-457200">
              <a:buFont typeface="+mj-lt"/>
              <a:buAutoNum type="arabicPeriod"/>
            </a:pPr>
            <a:r>
              <a:rPr lang="es-ES" dirty="0" err="1"/>
              <a:t>Selenium</a:t>
            </a:r>
            <a:endParaRPr lang="es-ES" dirty="0"/>
          </a:p>
          <a:p>
            <a:pPr marL="457200" indent="-457200">
              <a:buFont typeface="+mj-lt"/>
              <a:buAutoNum type="arabicPeriod"/>
            </a:pPr>
            <a:r>
              <a:rPr lang="es-ES" dirty="0"/>
              <a:t>Defensa ante Web </a:t>
            </a:r>
            <a:r>
              <a:rPr lang="es-ES" dirty="0" err="1"/>
              <a:t>scraping</a:t>
            </a:r>
            <a:endParaRPr lang="es-ES" dirty="0"/>
          </a:p>
          <a:p>
            <a:pPr marL="654754" lvl="1" indent="-457200">
              <a:buFont typeface="+mj-lt"/>
              <a:buAutoNum type="arabicPeriod"/>
            </a:pPr>
            <a:r>
              <a:rPr lang="es-ES" dirty="0"/>
              <a:t>Riesgos del Web </a:t>
            </a:r>
            <a:r>
              <a:rPr lang="es-ES" dirty="0" err="1"/>
              <a:t>scraping</a:t>
            </a:r>
            <a:endParaRPr lang="es-ES" dirty="0"/>
          </a:p>
          <a:p>
            <a:pPr marL="457200" indent="-457200">
              <a:buFont typeface="+mj-lt"/>
              <a:buAutoNum type="arabicPeriod"/>
            </a:pPr>
            <a:r>
              <a:rPr lang="es-ES" dirty="0" err="1"/>
              <a:t>Testing</a:t>
            </a:r>
            <a:r>
              <a:rPr lang="es-ES" dirty="0"/>
              <a:t> enfocado</a:t>
            </a:r>
          </a:p>
          <a:p>
            <a:pPr marL="457200" indent="-457200">
              <a:buFont typeface="+mj-lt"/>
              <a:buAutoNum type="arabicPeriod"/>
            </a:pPr>
            <a:endParaRPr lang="es-ES" dirty="0"/>
          </a:p>
          <a:p>
            <a:pPr marL="457200" indent="-457200">
              <a:buFont typeface="+mj-lt"/>
              <a:buAutoNum type="arabicPeriod"/>
            </a:pPr>
            <a:endParaRPr lang="es-ES" dirty="0"/>
          </a:p>
          <a:p>
            <a:pPr marL="457200" indent="-457200">
              <a:buFont typeface="+mj-lt"/>
              <a:buAutoNum type="arabicPeriod"/>
            </a:pPr>
            <a:endParaRPr lang="es-ES" dirty="0"/>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recapitulando…</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617530351"/>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111</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457200" indent="-457200">
              <a:buFont typeface="+mj-lt"/>
              <a:buAutoNum type="arabicPeriod"/>
            </a:pPr>
            <a:r>
              <a:rPr lang="es-ES" dirty="0"/>
              <a:t>Conceptos de una Base de Datos</a:t>
            </a:r>
          </a:p>
          <a:p>
            <a:pPr marL="457200" indent="-457200">
              <a:buFont typeface="+mj-lt"/>
              <a:buAutoNum type="arabicPeriod"/>
            </a:pPr>
            <a:r>
              <a:rPr lang="es-ES" dirty="0"/>
              <a:t>Web </a:t>
            </a:r>
            <a:r>
              <a:rPr lang="es-ES" dirty="0" err="1"/>
              <a:t>Scraping</a:t>
            </a:r>
            <a:r>
              <a:rPr lang="es-ES" dirty="0"/>
              <a:t> y las Bases de Datos ofuscadas</a:t>
            </a:r>
          </a:p>
          <a:p>
            <a:pPr marL="457200" indent="-457200">
              <a:buFont typeface="+mj-lt"/>
              <a:buAutoNum type="arabicPeriod"/>
            </a:pPr>
            <a:r>
              <a:rPr lang="es-ES" dirty="0" err="1"/>
              <a:t>Headless</a:t>
            </a:r>
            <a:r>
              <a:rPr lang="es-ES" dirty="0"/>
              <a:t> Web </a:t>
            </a:r>
            <a:r>
              <a:rPr lang="es-ES" dirty="0" err="1"/>
              <a:t>Scraping</a:t>
            </a:r>
            <a:endParaRPr lang="es-ES" dirty="0"/>
          </a:p>
          <a:p>
            <a:pPr marL="457200" indent="-457200">
              <a:buFont typeface="+mj-lt"/>
              <a:buAutoNum type="arabicPeriod"/>
            </a:pPr>
            <a:r>
              <a:rPr lang="es-ES" dirty="0" err="1"/>
              <a:t>Selenium</a:t>
            </a:r>
            <a:endParaRPr lang="es-ES" dirty="0"/>
          </a:p>
          <a:p>
            <a:pPr marL="457200" indent="-457200">
              <a:buFont typeface="+mj-lt"/>
              <a:buAutoNum type="arabicPeriod"/>
            </a:pPr>
            <a:r>
              <a:rPr lang="es-ES" dirty="0"/>
              <a:t>Defensa ante Web </a:t>
            </a:r>
            <a:r>
              <a:rPr lang="es-ES" dirty="0" err="1"/>
              <a:t>scraping</a:t>
            </a:r>
            <a:endParaRPr lang="es-ES" dirty="0"/>
          </a:p>
          <a:p>
            <a:pPr marL="654754" lvl="1" indent="-457200">
              <a:buFont typeface="+mj-lt"/>
              <a:buAutoNum type="arabicPeriod"/>
            </a:pPr>
            <a:r>
              <a:rPr lang="es-ES" dirty="0"/>
              <a:t>Riesgos del Web </a:t>
            </a:r>
            <a:r>
              <a:rPr lang="es-ES" dirty="0" err="1"/>
              <a:t>scraping</a:t>
            </a:r>
            <a:endParaRPr lang="es-ES" dirty="0"/>
          </a:p>
          <a:p>
            <a:pPr marL="457200" indent="-457200">
              <a:buFont typeface="+mj-lt"/>
              <a:buAutoNum type="arabicPeriod"/>
            </a:pPr>
            <a:r>
              <a:rPr lang="es-ES" dirty="0" err="1"/>
              <a:t>Testing</a:t>
            </a:r>
            <a:r>
              <a:rPr lang="es-ES" dirty="0"/>
              <a:t> enfocado</a:t>
            </a:r>
          </a:p>
          <a:p>
            <a:endParaRPr lang="es-ES" dirty="0"/>
          </a:p>
          <a:p>
            <a:r>
              <a:rPr lang="es-ES" dirty="0"/>
              <a:t>Algunas opciones profesionales de web </a:t>
            </a:r>
            <a:r>
              <a:rPr lang="es-ES" dirty="0" err="1"/>
              <a:t>scraping</a:t>
            </a:r>
            <a:endParaRPr lang="es-ES" dirty="0"/>
          </a:p>
          <a:p>
            <a:pPr marL="654754" lvl="1" indent="-457200">
              <a:buFont typeface="Arial" panose="020B0604020202020204" pitchFamily="34" charset="0"/>
              <a:buChar char="•"/>
            </a:pPr>
            <a:r>
              <a:rPr lang="es-ES" dirty="0" err="1"/>
              <a:t>Scrapy</a:t>
            </a:r>
            <a:endParaRPr lang="es-ES" dirty="0"/>
          </a:p>
          <a:p>
            <a:pPr marL="654754" lvl="1" indent="-457200">
              <a:buFont typeface="Arial" panose="020B0604020202020204" pitchFamily="34" charset="0"/>
              <a:buChar char="•"/>
            </a:pPr>
            <a:r>
              <a:rPr lang="es-ES" dirty="0" err="1"/>
              <a:t>BrightData</a:t>
            </a: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recapitulando…</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986968434"/>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7"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112</a:t>
            </a:fld>
            <a:endParaRPr dirty="0"/>
          </a:p>
        </p:txBody>
      </p:sp>
      <p:sp>
        <p:nvSpPr>
          <p:cNvPr id="6579" name="Rectangle 19"/>
          <p:cNvSpPr>
            <a:spLocks noGrp="1"/>
          </p:cNvSpPr>
          <p:nvPr>
            <p:ph type="body" sz="half" idx="1"/>
          </p:nvPr>
        </p:nvSpPr>
        <p:spPr>
          <a:xfrm>
            <a:off x="0" y="-1"/>
            <a:ext cx="12192000" cy="6858001"/>
          </a:xfrm>
          <a:prstGeom prst="rect">
            <a:avLst/>
          </a:prstGeom>
        </p:spPr>
        <p:txBody>
          <a:bodyPr/>
          <a:lstStyle/>
          <a:p>
            <a:pPr algn="ctr">
              <a:spcBef>
                <a:spcPts val="0"/>
              </a:spcBef>
              <a:defRPr sz="1400">
                <a:latin typeface="Ubuntu Medium"/>
                <a:ea typeface="Ubuntu Medium"/>
                <a:cs typeface="Ubuntu Medium"/>
                <a:sym typeface="Ubuntu Medium"/>
              </a:defRPr>
            </a:pPr>
            <a:endParaRPr lang="es-ES" dirty="0"/>
          </a:p>
        </p:txBody>
      </p:sp>
      <p:sp>
        <p:nvSpPr>
          <p:cNvPr id="6580" name="Title 3"/>
          <p:cNvSpPr>
            <a:spLocks noGrp="1"/>
          </p:cNvSpPr>
          <p:nvPr>
            <p:ph type="title"/>
          </p:nvPr>
        </p:nvSpPr>
        <p:spPr>
          <a:xfrm>
            <a:off x="4459584" y="3197569"/>
            <a:ext cx="3272832" cy="462860"/>
          </a:xfrm>
          <a:prstGeom prst="rect">
            <a:avLst/>
          </a:prstGeom>
        </p:spPr>
        <p:txBody>
          <a:bodyPr/>
          <a:lstStyle/>
          <a:p>
            <a:r>
              <a:rPr lang="es-ES" dirty="0"/>
              <a:t>Créditos</a:t>
            </a:r>
            <a:endParaRPr dirty="0"/>
          </a:p>
        </p:txBody>
      </p:sp>
      <p:sp>
        <p:nvSpPr>
          <p:cNvPr id="6582" name="Línea"/>
          <p:cNvSpPr/>
          <p:nvPr/>
        </p:nvSpPr>
        <p:spPr>
          <a:xfrm>
            <a:off x="5085138" y="3836707"/>
            <a:ext cx="2029551" cy="3"/>
          </a:xfrm>
          <a:prstGeom prst="line">
            <a:avLst/>
          </a:prstGeom>
          <a:ln w="50800">
            <a:solidFill>
              <a:srgbClr val="FFFFFF"/>
            </a:solidFill>
          </a:ln>
        </p:spPr>
        <p:txBody>
          <a:bodyPr lIns="45718" tIns="45718" rIns="45718" bIns="45718"/>
          <a:lstStyle/>
          <a:p>
            <a:endParaRPr/>
          </a:p>
        </p:txBody>
      </p:sp>
      <p:sp>
        <p:nvSpPr>
          <p:cNvPr id="4" name="Número de diapositiva">
            <a:extLst>
              <a:ext uri="{FF2B5EF4-FFF2-40B4-BE49-F238E27FC236}">
                <a16:creationId xmlns:a16="http://schemas.microsoft.com/office/drawing/2014/main" id="{99C0EAB8-51BB-4ED9-E3D7-7D2C1008B726}"/>
              </a:ext>
            </a:extLst>
          </p:cNvPr>
          <p:cNvSpPr txBox="1">
            <a:spLocks/>
          </p:cNvSpPr>
          <p:nvPr/>
        </p:nvSpPr>
        <p:spPr>
          <a:xfrm>
            <a:off x="11998489" y="6716499"/>
            <a:ext cx="127306"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A6A6A6"/>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112</a:t>
            </a:fld>
            <a:endParaRPr lang="es-ES" dirty="0"/>
          </a:p>
        </p:txBody>
      </p:sp>
      <p:sp>
        <p:nvSpPr>
          <p:cNvPr id="9" name="Rectángulo 8">
            <a:extLst>
              <a:ext uri="{FF2B5EF4-FFF2-40B4-BE49-F238E27FC236}">
                <a16:creationId xmlns:a16="http://schemas.microsoft.com/office/drawing/2014/main" id="{14AA2A0E-0032-7D40-EC0B-82968D51F856}"/>
              </a:ext>
            </a:extLst>
          </p:cNvPr>
          <p:cNvSpPr/>
          <p:nvPr/>
        </p:nvSpPr>
        <p:spPr>
          <a:xfrm>
            <a:off x="11366500" y="6057900"/>
            <a:ext cx="825500" cy="800100"/>
          </a:xfrm>
          <a:prstGeom prst="rect">
            <a:avLst/>
          </a:prstGeom>
          <a:solidFill>
            <a:schemeClr val="accent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
        <p:nvSpPr>
          <p:cNvPr id="10" name="Número de diapositiva">
            <a:extLst>
              <a:ext uri="{FF2B5EF4-FFF2-40B4-BE49-F238E27FC236}">
                <a16:creationId xmlns:a16="http://schemas.microsoft.com/office/drawing/2014/main" id="{FC20E85B-408E-3FB6-D44A-D66801F36D50}"/>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112</a:t>
            </a:fld>
            <a:endParaRPr lang="es-ES" dirty="0"/>
          </a:p>
        </p:txBody>
      </p:sp>
    </p:spTree>
    <p:extLst>
      <p:ext uri="{BB962C8B-B14F-4D97-AF65-F5344CB8AC3E}">
        <p14:creationId xmlns:p14="http://schemas.microsoft.com/office/powerpoint/2010/main" val="3170513414"/>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yellow book with black text&#10;&#10;Description automatically generated">
            <a:extLst>
              <a:ext uri="{FF2B5EF4-FFF2-40B4-BE49-F238E27FC236}">
                <a16:creationId xmlns:a16="http://schemas.microsoft.com/office/drawing/2014/main" id="{6806B4B8-344A-28D2-A27B-33A75FABA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811" y="0"/>
            <a:ext cx="9558189" cy="6858000"/>
          </a:xfrm>
          <a:prstGeom prst="rect">
            <a:avLst/>
          </a:prstGeom>
          <a:ln w="12700">
            <a:miter lim="400000"/>
          </a:ln>
          <a:extLst>
            <a:ext uri="{C572A759-6A51-4108-AA02-DFA0A04FC94B}">
              <ma14:wrappingTextBoxFlag xmlns="" xmlns:ma14="http://schemas.microsoft.com/office/mac/drawingml/2011/main" val="1"/>
            </a:ext>
          </a:extLst>
        </p:spPr>
      </p:pic>
      <p:sp>
        <p:nvSpPr>
          <p:cNvPr id="5" name="Rectángulo 4">
            <a:extLst>
              <a:ext uri="{FF2B5EF4-FFF2-40B4-BE49-F238E27FC236}">
                <a16:creationId xmlns:a16="http://schemas.microsoft.com/office/drawing/2014/main" id="{DBA269A6-BDD7-EB79-CACB-20C17D196251}"/>
              </a:ext>
            </a:extLst>
          </p:cNvPr>
          <p:cNvSpPr/>
          <p:nvPr/>
        </p:nvSpPr>
        <p:spPr>
          <a:xfrm>
            <a:off x="0" y="0"/>
            <a:ext cx="5127999" cy="6858000"/>
          </a:xfrm>
          <a:prstGeom prst="rect">
            <a:avLst/>
          </a:prstGeom>
          <a:solidFill>
            <a:schemeClr val="accent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
        <p:nvSpPr>
          <p:cNvPr id="2349" name="Retângulo 43"/>
          <p:cNvSpPr>
            <a:spLocks noGrp="1"/>
          </p:cNvSpPr>
          <p:nvPr>
            <p:ph type="sldNum" sz="quarter" idx="4294967295"/>
          </p:nvPr>
        </p:nvSpPr>
        <p:spPr>
          <a:xfrm>
            <a:off x="11857979" y="6564099"/>
            <a:ext cx="115416" cy="12311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schemeClr val="tx1"/>
                </a:solidFill>
              </a:rPr>
              <a:t>113</a:t>
            </a:fld>
            <a:endParaRPr dirty="0">
              <a:solidFill>
                <a:schemeClr val="tx1"/>
              </a:solidFill>
            </a:endParaRPr>
          </a:p>
        </p:txBody>
      </p:sp>
      <p:sp>
        <p:nvSpPr>
          <p:cNvPr id="2353" name="Rectangle 27"/>
          <p:cNvSpPr/>
          <p:nvPr/>
        </p:nvSpPr>
        <p:spPr>
          <a:xfrm>
            <a:off x="7227068" y="6573738"/>
            <a:ext cx="4532171" cy="10772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rPr dirty="0">
                <a:solidFill>
                  <a:schemeClr val="tx1"/>
                </a:solidFill>
              </a:rPr>
              <a:t>Company Confidential © Capgemini 2022. All rights reserved  |</a:t>
            </a:r>
          </a:p>
        </p:txBody>
      </p:sp>
      <p:sp>
        <p:nvSpPr>
          <p:cNvPr id="2355" name="Espace réservé du texte 15"/>
          <p:cNvSpPr>
            <a:spLocks noGrp="1"/>
          </p:cNvSpPr>
          <p:nvPr>
            <p:ph type="body" sz="half" idx="1"/>
          </p:nvPr>
        </p:nvSpPr>
        <p:spPr>
          <a:xfrm>
            <a:off x="360000" y="1367999"/>
            <a:ext cx="4320000" cy="3882759"/>
          </a:xfrm>
          <a:prstGeom prst="rect">
            <a:avLst/>
          </a:prstGeom>
        </p:spPr>
        <p:txBody>
          <a:bodyPr/>
          <a:lstStyle/>
          <a:p>
            <a:pPr defTabSz="713230">
              <a:spcBef>
                <a:spcPts val="2200"/>
              </a:spcBef>
              <a:defRPr sz="2400" cap="all">
                <a:solidFill>
                  <a:schemeClr val="accent2"/>
                </a:solidFill>
                <a:latin typeface="Ubuntu Medium"/>
                <a:ea typeface="Ubuntu Medium"/>
                <a:cs typeface="Ubuntu Medium"/>
                <a:sym typeface="Ubuntu Medium"/>
              </a:defRPr>
            </a:pPr>
            <a:r>
              <a:rPr lang="es-ES" dirty="0"/>
              <a:t>Libro recomendado</a:t>
            </a:r>
          </a:p>
          <a:p>
            <a:pPr defTabSz="713230">
              <a:spcBef>
                <a:spcPts val="2200"/>
              </a:spcBef>
              <a:defRPr sz="1900"/>
            </a:pPr>
            <a:r>
              <a:rPr lang="es-ES" dirty="0">
                <a:hlinkClick r:id="rId3">
                  <a:extLst>
                    <a:ext uri="{A12FA001-AC4F-418D-AE19-62706E023703}">
                      <ahyp:hlinkClr xmlns:ahyp="http://schemas.microsoft.com/office/drawing/2018/hyperlinkcolor" val="tx"/>
                    </a:ext>
                  </a:extLst>
                </a:hlinkClick>
              </a:rPr>
              <a:t>https://www.amazon.com/-/es/Fernando-Rosa/dp/8409363801</a:t>
            </a:r>
            <a:endParaRPr lang="es-ES" dirty="0"/>
          </a:p>
        </p:txBody>
      </p:sp>
    </p:spTree>
    <p:extLst>
      <p:ext uri="{BB962C8B-B14F-4D97-AF65-F5344CB8AC3E}">
        <p14:creationId xmlns:p14="http://schemas.microsoft.com/office/powerpoint/2010/main" val="2416834830"/>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A book cover with a picture of a pangolin&#10;&#10;Description automatically generated">
            <a:extLst>
              <a:ext uri="{FF2B5EF4-FFF2-40B4-BE49-F238E27FC236}">
                <a16:creationId xmlns:a16="http://schemas.microsoft.com/office/drawing/2014/main" id="{1188E7A6-C1D3-8792-A1BF-6127CE0A55B3}"/>
              </a:ext>
            </a:extLst>
          </p:cNvPr>
          <p:cNvPicPr>
            <a:picLocks noChangeAspect="1"/>
          </p:cNvPicPr>
          <p:nvPr/>
        </p:nvPicPr>
        <p:blipFill rotWithShape="1">
          <a:blip r:embed="rId2">
            <a:extLst>
              <a:ext uri="{28A0092B-C50C-407E-A947-70E740481C1C}">
                <a14:useLocalDpi xmlns:a14="http://schemas.microsoft.com/office/drawing/2010/main" val="0"/>
              </a:ext>
            </a:extLst>
          </a:blip>
          <a:srcRect l="15002" r="16738" b="1"/>
          <a:stretch/>
        </p:blipFill>
        <p:spPr>
          <a:xfrm>
            <a:off x="5150292" y="859514"/>
            <a:ext cx="6681708" cy="5138971"/>
          </a:xfrm>
          <a:prstGeom prst="rect">
            <a:avLst/>
          </a:prstGeom>
        </p:spPr>
      </p:pic>
      <p:sp>
        <p:nvSpPr>
          <p:cNvPr id="5" name="Rectángulo 4">
            <a:extLst>
              <a:ext uri="{FF2B5EF4-FFF2-40B4-BE49-F238E27FC236}">
                <a16:creationId xmlns:a16="http://schemas.microsoft.com/office/drawing/2014/main" id="{DBA269A6-BDD7-EB79-CACB-20C17D196251}"/>
              </a:ext>
            </a:extLst>
          </p:cNvPr>
          <p:cNvSpPr/>
          <p:nvPr/>
        </p:nvSpPr>
        <p:spPr>
          <a:xfrm>
            <a:off x="0" y="0"/>
            <a:ext cx="5127999" cy="6858000"/>
          </a:xfrm>
          <a:prstGeom prst="rect">
            <a:avLst/>
          </a:prstGeom>
          <a:solidFill>
            <a:schemeClr val="accent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
        <p:nvSpPr>
          <p:cNvPr id="2349" name="Retângulo 43"/>
          <p:cNvSpPr>
            <a:spLocks noGrp="1"/>
          </p:cNvSpPr>
          <p:nvPr>
            <p:ph type="sldNum" sz="quarter" idx="4294967295"/>
          </p:nvPr>
        </p:nvSpPr>
        <p:spPr>
          <a:xfrm>
            <a:off x="11857979" y="6564099"/>
            <a:ext cx="115416" cy="12311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solidFill>
                  <a:srgbClr val="FFFFFF"/>
                </a:solidFill>
              </a:rPr>
              <a:t>114</a:t>
            </a:fld>
            <a:endParaRPr dirty="0">
              <a:solidFill>
                <a:srgbClr val="FFFFFF"/>
              </a:solidFill>
            </a:endParaRPr>
          </a:p>
        </p:txBody>
      </p:sp>
      <p:sp>
        <p:nvSpPr>
          <p:cNvPr id="2353" name="Rectangle 27"/>
          <p:cNvSpPr/>
          <p:nvPr/>
        </p:nvSpPr>
        <p:spPr>
          <a:xfrm>
            <a:off x="7227068" y="6573738"/>
            <a:ext cx="4532171" cy="10772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rPr dirty="0"/>
              <a:t>Company Confidential © Capgemini 2022. All rights reserved  |</a:t>
            </a:r>
          </a:p>
        </p:txBody>
      </p:sp>
      <p:sp>
        <p:nvSpPr>
          <p:cNvPr id="2355" name="Espace réservé du texte 15"/>
          <p:cNvSpPr>
            <a:spLocks noGrp="1"/>
          </p:cNvSpPr>
          <p:nvPr>
            <p:ph type="body" sz="half" idx="1"/>
          </p:nvPr>
        </p:nvSpPr>
        <p:spPr>
          <a:xfrm>
            <a:off x="360000" y="1367999"/>
            <a:ext cx="4320000" cy="3882759"/>
          </a:xfrm>
          <a:prstGeom prst="rect">
            <a:avLst/>
          </a:prstGeom>
        </p:spPr>
        <p:txBody>
          <a:bodyPr/>
          <a:lstStyle/>
          <a:p>
            <a:pPr defTabSz="713230">
              <a:spcBef>
                <a:spcPts val="2200"/>
              </a:spcBef>
              <a:defRPr sz="2400" cap="all">
                <a:solidFill>
                  <a:schemeClr val="accent2"/>
                </a:solidFill>
                <a:latin typeface="Ubuntu Medium"/>
                <a:ea typeface="Ubuntu Medium"/>
                <a:cs typeface="Ubuntu Medium"/>
                <a:sym typeface="Ubuntu Medium"/>
              </a:defRPr>
            </a:pPr>
            <a:r>
              <a:rPr lang="es-ES" dirty="0"/>
              <a:t>Libro recomendado</a:t>
            </a:r>
          </a:p>
          <a:p>
            <a:pPr defTabSz="713230">
              <a:spcBef>
                <a:spcPts val="2200"/>
              </a:spcBef>
              <a:defRPr sz="1900"/>
            </a:pPr>
            <a:r>
              <a:rPr lang="es-ES" dirty="0">
                <a:hlinkClick r:id="rId3">
                  <a:extLst>
                    <a:ext uri="{A12FA001-AC4F-418D-AE19-62706E023703}">
                      <ahyp:hlinkClr xmlns:ahyp="http://schemas.microsoft.com/office/drawing/2018/hyperlinkcolor" val="tx"/>
                    </a:ext>
                  </a:extLst>
                </a:hlinkClick>
              </a:rPr>
              <a:t>https://www.amazon.es/web-scraping-python-extraction-modern/dp/1098145356</a:t>
            </a:r>
            <a:endParaRPr lang="es-ES" dirty="0"/>
          </a:p>
        </p:txBody>
      </p:sp>
    </p:spTree>
    <p:extLst>
      <p:ext uri="{BB962C8B-B14F-4D97-AF65-F5344CB8AC3E}">
        <p14:creationId xmlns:p14="http://schemas.microsoft.com/office/powerpoint/2010/main" val="1824704775"/>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BA269A6-BDD7-EB79-CACB-20C17D196251}"/>
              </a:ext>
            </a:extLst>
          </p:cNvPr>
          <p:cNvSpPr/>
          <p:nvPr/>
        </p:nvSpPr>
        <p:spPr>
          <a:xfrm>
            <a:off x="0" y="0"/>
            <a:ext cx="5127999" cy="6858000"/>
          </a:xfrm>
          <a:prstGeom prst="rect">
            <a:avLst/>
          </a:prstGeom>
          <a:solidFill>
            <a:schemeClr val="accent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
        <p:nvSpPr>
          <p:cNvPr id="2349" name="Retângulo 43"/>
          <p:cNvSpPr>
            <a:spLocks noGrp="1"/>
          </p:cNvSpPr>
          <p:nvPr>
            <p:ph type="sldNum" sz="quarter" idx="4294967295"/>
          </p:nvPr>
        </p:nvSpPr>
        <p:spPr>
          <a:xfrm>
            <a:off x="11857979" y="6564099"/>
            <a:ext cx="115416" cy="12311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srgbClr val="FFFFFF"/>
                </a:solidFill>
              </a:rPr>
              <a:t>115</a:t>
            </a:fld>
            <a:endParaRPr dirty="0">
              <a:solidFill>
                <a:srgbClr val="FFFFFF"/>
              </a:solidFill>
            </a:endParaRPr>
          </a:p>
        </p:txBody>
      </p:sp>
      <p:sp>
        <p:nvSpPr>
          <p:cNvPr id="2353" name="Rectangle 27"/>
          <p:cNvSpPr/>
          <p:nvPr/>
        </p:nvSpPr>
        <p:spPr>
          <a:xfrm>
            <a:off x="7227068" y="6573738"/>
            <a:ext cx="4532171" cy="10772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rPr dirty="0"/>
              <a:t>Company Confidential © Capgemini 2022. All rights reserved  |</a:t>
            </a:r>
          </a:p>
        </p:txBody>
      </p:sp>
      <p:sp>
        <p:nvSpPr>
          <p:cNvPr id="2355" name="Espace réservé du texte 15"/>
          <p:cNvSpPr>
            <a:spLocks noGrp="1"/>
          </p:cNvSpPr>
          <p:nvPr>
            <p:ph type="body" sz="half" idx="1"/>
          </p:nvPr>
        </p:nvSpPr>
        <p:spPr>
          <a:xfrm>
            <a:off x="360000" y="1367999"/>
            <a:ext cx="4320000" cy="3882759"/>
          </a:xfrm>
          <a:prstGeom prst="rect">
            <a:avLst/>
          </a:prstGeom>
        </p:spPr>
        <p:txBody>
          <a:bodyPr/>
          <a:lstStyle/>
          <a:p>
            <a:pPr defTabSz="713230">
              <a:spcBef>
                <a:spcPts val="2200"/>
              </a:spcBef>
              <a:defRPr sz="2400" cap="all">
                <a:solidFill>
                  <a:schemeClr val="accent2"/>
                </a:solidFill>
                <a:latin typeface="Ubuntu Medium"/>
                <a:ea typeface="Ubuntu Medium"/>
                <a:cs typeface="Ubuntu Medium"/>
                <a:sym typeface="Ubuntu Medium"/>
              </a:defRPr>
            </a:pPr>
            <a:r>
              <a:rPr lang="es-ES" dirty="0"/>
              <a:t>Libro recomendado</a:t>
            </a:r>
          </a:p>
          <a:p>
            <a:pPr defTabSz="713230">
              <a:spcBef>
                <a:spcPts val="2200"/>
              </a:spcBef>
              <a:defRPr sz="1900"/>
            </a:pPr>
            <a:r>
              <a:rPr lang="es-ES" dirty="0">
                <a:hlinkClick r:id="rId2">
                  <a:extLst>
                    <a:ext uri="{A12FA001-AC4F-418D-AE19-62706E023703}">
                      <ahyp:hlinkClr xmlns:ahyp="http://schemas.microsoft.com/office/drawing/2018/hyperlinkcolor" val="tx"/>
                    </a:ext>
                  </a:extLst>
                </a:hlinkClick>
              </a:rPr>
              <a:t>https://openaccess.uoc.edu/bitstream/10609/147437/1/webscraping_modulo1_webscraping.pdf</a:t>
            </a:r>
            <a:endParaRPr lang="es-ES" dirty="0"/>
          </a:p>
        </p:txBody>
      </p:sp>
      <p:pic>
        <p:nvPicPr>
          <p:cNvPr id="2" name="Picture 4">
            <a:extLst>
              <a:ext uri="{FF2B5EF4-FFF2-40B4-BE49-F238E27FC236}">
                <a16:creationId xmlns:a16="http://schemas.microsoft.com/office/drawing/2014/main" id="{F32146B0-E6FA-4B17-751C-710E956E879C}"/>
              </a:ext>
            </a:extLst>
          </p:cNvPr>
          <p:cNvPicPr>
            <a:picLocks noChangeAspect="1"/>
          </p:cNvPicPr>
          <p:nvPr/>
        </p:nvPicPr>
        <p:blipFill>
          <a:blip r:embed="rId3"/>
          <a:stretch>
            <a:fillRect/>
          </a:stretch>
        </p:blipFill>
        <p:spPr>
          <a:xfrm>
            <a:off x="6883438" y="901922"/>
            <a:ext cx="3563179" cy="5054156"/>
          </a:xfrm>
          <a:prstGeom prst="rect">
            <a:avLst/>
          </a:prstGeom>
        </p:spPr>
      </p:pic>
    </p:spTree>
    <p:extLst>
      <p:ext uri="{BB962C8B-B14F-4D97-AF65-F5344CB8AC3E}">
        <p14:creationId xmlns:p14="http://schemas.microsoft.com/office/powerpoint/2010/main" val="122518206"/>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116</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Pirámide del conocimiento - DATA: cómo los datos te ayudarán… - Fernando de la Rosa</a:t>
            </a:r>
          </a:p>
          <a:p>
            <a:endParaRPr lang="es-ES" dirty="0"/>
          </a:p>
          <a:p>
            <a:r>
              <a:rPr lang="es-ES" dirty="0"/>
              <a:t>Códigos HTTP - </a:t>
            </a:r>
            <a:r>
              <a:rPr lang="es-ES" dirty="0">
                <a:solidFill>
                  <a:schemeClr val="accent2"/>
                </a:solidFill>
                <a:hlinkClick r:id="rId2">
                  <a:extLst>
                    <a:ext uri="{A12FA001-AC4F-418D-AE19-62706E023703}">
                      <ahyp:hlinkClr xmlns:ahyp="http://schemas.microsoft.com/office/drawing/2018/hyperlinkcolor" val="tx"/>
                    </a:ext>
                  </a:extLst>
                </a:hlinkClick>
              </a:rPr>
              <a:t>https://umbraco.com/knowledge-base/http-status-codes/#:~:text=The%20100%20Continue%20status%20code,the%20request%20has%20already%20finished</a:t>
            </a:r>
            <a:r>
              <a:rPr lang="es-ES" dirty="0">
                <a:solidFill>
                  <a:schemeClr val="accent2"/>
                </a:solidFill>
              </a:rPr>
              <a:t>.</a:t>
            </a:r>
          </a:p>
          <a:p>
            <a:endParaRPr lang="es-ES" dirty="0"/>
          </a:p>
          <a:p>
            <a:r>
              <a:rPr lang="es-ES" dirty="0" err="1"/>
              <a:t>Unit</a:t>
            </a:r>
            <a:r>
              <a:rPr lang="es-ES" dirty="0"/>
              <a:t> </a:t>
            </a:r>
            <a:r>
              <a:rPr lang="es-ES" dirty="0" err="1"/>
              <a:t>Testing</a:t>
            </a:r>
            <a:r>
              <a:rPr lang="es-ES" dirty="0"/>
              <a:t> - </a:t>
            </a:r>
            <a:r>
              <a:rPr lang="es-ES" dirty="0">
                <a:solidFill>
                  <a:schemeClr val="accent2"/>
                </a:solidFill>
                <a:hlinkClick r:id="rId3">
                  <a:extLst>
                    <a:ext uri="{A12FA001-AC4F-418D-AE19-62706E023703}">
                      <ahyp:hlinkClr xmlns:ahyp="http://schemas.microsoft.com/office/drawing/2018/hyperlinkcolor" val="tx"/>
                    </a:ext>
                  </a:extLst>
                </a:hlinkClick>
              </a:rPr>
              <a:t>https://www.freecodecamp.org/news/java-unit-testing/</a:t>
            </a:r>
            <a:endParaRPr lang="es-ES" dirty="0">
              <a:solidFill>
                <a:schemeClr val="accent2"/>
              </a:solidFill>
            </a:endParaRPr>
          </a:p>
          <a:p>
            <a:endParaRPr lang="es-ES" dirty="0"/>
          </a:p>
          <a:p>
            <a:r>
              <a:rPr lang="es-ES" dirty="0"/>
              <a:t>Repo y notebooks - </a:t>
            </a:r>
            <a:r>
              <a:rPr lang="es-ES" dirty="0">
                <a:solidFill>
                  <a:schemeClr val="accent2"/>
                </a:solidFill>
                <a:hlinkClick r:id="rId4">
                  <a:extLst>
                    <a:ext uri="{A12FA001-AC4F-418D-AE19-62706E023703}">
                      <ahyp:hlinkClr xmlns:ahyp="http://schemas.microsoft.com/office/drawing/2018/hyperlinkcolor" val="tx"/>
                    </a:ext>
                  </a:extLst>
                </a:hlinkClick>
              </a:rPr>
              <a:t>https://github.com/jofaval/talks-about/tree/master/knowledge-sharing/web-scraping</a:t>
            </a:r>
            <a:endParaRPr lang="es-ES" dirty="0">
              <a:solidFill>
                <a:schemeClr val="accent2"/>
              </a:solidFill>
            </a:endParaRP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Bibliografía</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68226766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7"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117</a:t>
            </a:fld>
            <a:endParaRPr dirty="0"/>
          </a:p>
        </p:txBody>
      </p:sp>
      <p:sp>
        <p:nvSpPr>
          <p:cNvPr id="6579" name="Rectangle 19"/>
          <p:cNvSpPr>
            <a:spLocks noGrp="1"/>
          </p:cNvSpPr>
          <p:nvPr>
            <p:ph type="body" sz="half" idx="1"/>
          </p:nvPr>
        </p:nvSpPr>
        <p:spPr>
          <a:xfrm>
            <a:off x="0" y="-1"/>
            <a:ext cx="12192000" cy="6858001"/>
          </a:xfrm>
          <a:prstGeom prst="rect">
            <a:avLst/>
          </a:prstGeom>
        </p:spPr>
        <p:txBody>
          <a:bodyPr/>
          <a:lstStyle/>
          <a:p>
            <a:pPr algn="ctr">
              <a:spcBef>
                <a:spcPts val="0"/>
              </a:spcBef>
              <a:defRPr sz="1400">
                <a:latin typeface="Ubuntu Medium"/>
                <a:ea typeface="Ubuntu Medium"/>
                <a:cs typeface="Ubuntu Medium"/>
                <a:sym typeface="Ubuntu Medium"/>
              </a:defRPr>
            </a:pPr>
            <a:endParaRPr lang="es-ES" dirty="0"/>
          </a:p>
        </p:txBody>
      </p:sp>
      <p:sp>
        <p:nvSpPr>
          <p:cNvPr id="6580" name="Title 3"/>
          <p:cNvSpPr>
            <a:spLocks noGrp="1"/>
          </p:cNvSpPr>
          <p:nvPr>
            <p:ph type="title"/>
          </p:nvPr>
        </p:nvSpPr>
        <p:spPr>
          <a:xfrm>
            <a:off x="4455670" y="3626537"/>
            <a:ext cx="3272832" cy="501574"/>
          </a:xfrm>
          <a:prstGeom prst="rect">
            <a:avLst/>
          </a:prstGeom>
        </p:spPr>
        <p:txBody>
          <a:bodyPr/>
          <a:lstStyle/>
          <a:p>
            <a:r>
              <a:rPr lang="es-ES" dirty="0"/>
              <a:t>Preguntas</a:t>
            </a:r>
            <a:endParaRPr dirty="0"/>
          </a:p>
        </p:txBody>
      </p:sp>
      <p:sp>
        <p:nvSpPr>
          <p:cNvPr id="6582" name="Línea"/>
          <p:cNvSpPr/>
          <p:nvPr/>
        </p:nvSpPr>
        <p:spPr>
          <a:xfrm>
            <a:off x="5081224" y="4246315"/>
            <a:ext cx="2029551" cy="3"/>
          </a:xfrm>
          <a:prstGeom prst="line">
            <a:avLst/>
          </a:prstGeom>
          <a:ln w="50800">
            <a:solidFill>
              <a:srgbClr val="FFFFFF"/>
            </a:solidFill>
          </a:ln>
        </p:spPr>
        <p:txBody>
          <a:bodyPr lIns="45718" tIns="45718" rIns="45718" bIns="45718"/>
          <a:lstStyle/>
          <a:p>
            <a:endParaRPr/>
          </a:p>
        </p:txBody>
      </p:sp>
      <p:sp>
        <p:nvSpPr>
          <p:cNvPr id="6584" name="Círculo"/>
          <p:cNvSpPr/>
          <p:nvPr/>
        </p:nvSpPr>
        <p:spPr>
          <a:xfrm>
            <a:off x="5805380" y="25971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6585" name="Círculo"/>
          <p:cNvSpPr/>
          <p:nvPr/>
        </p:nvSpPr>
        <p:spPr>
          <a:xfrm>
            <a:off x="5786330" y="25463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6586" name="Changing ecosystem"/>
          <p:cNvSpPr/>
          <p:nvPr/>
        </p:nvSpPr>
        <p:spPr>
          <a:xfrm>
            <a:off x="5967452" y="2581324"/>
            <a:ext cx="325397" cy="58477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rPr lang="es-ES" dirty="0"/>
              <a:t>?</a:t>
            </a:r>
            <a:endParaRPr dirty="0"/>
          </a:p>
        </p:txBody>
      </p:sp>
      <p:sp>
        <p:nvSpPr>
          <p:cNvPr id="6587" name="Línea"/>
          <p:cNvSpPr/>
          <p:nvPr/>
        </p:nvSpPr>
        <p:spPr>
          <a:xfrm>
            <a:off x="6422371" y="2881372"/>
            <a:ext cx="452807" cy="3"/>
          </a:xfrm>
          <a:prstGeom prst="line">
            <a:avLst/>
          </a:prstGeom>
          <a:ln w="25400">
            <a:solidFill>
              <a:srgbClr val="FFFFFF"/>
            </a:solidFill>
          </a:ln>
        </p:spPr>
        <p:txBody>
          <a:bodyPr lIns="45718" tIns="45718" rIns="45718" bIns="45718"/>
          <a:lstStyle/>
          <a:p>
            <a:endParaRPr/>
          </a:p>
        </p:txBody>
      </p:sp>
      <p:sp>
        <p:nvSpPr>
          <p:cNvPr id="6588" name="Línea"/>
          <p:cNvSpPr/>
          <p:nvPr/>
        </p:nvSpPr>
        <p:spPr>
          <a:xfrm>
            <a:off x="5335873" y="2881372"/>
            <a:ext cx="452807" cy="3"/>
          </a:xfrm>
          <a:prstGeom prst="line">
            <a:avLst/>
          </a:prstGeom>
          <a:ln w="25400">
            <a:solidFill>
              <a:srgbClr val="FFFFFF"/>
            </a:solidFill>
          </a:ln>
        </p:spPr>
        <p:txBody>
          <a:bodyPr lIns="45718" tIns="45718" rIns="45718" bIns="45718"/>
          <a:lstStyle/>
          <a:p>
            <a:endParaRPr/>
          </a:p>
        </p:txBody>
      </p:sp>
      <p:sp>
        <p:nvSpPr>
          <p:cNvPr id="4" name="Número de diapositiva">
            <a:extLst>
              <a:ext uri="{FF2B5EF4-FFF2-40B4-BE49-F238E27FC236}">
                <a16:creationId xmlns:a16="http://schemas.microsoft.com/office/drawing/2014/main" id="{99C0EAB8-51BB-4ED9-E3D7-7D2C1008B726}"/>
              </a:ext>
            </a:extLst>
          </p:cNvPr>
          <p:cNvSpPr txBox="1">
            <a:spLocks/>
          </p:cNvSpPr>
          <p:nvPr/>
        </p:nvSpPr>
        <p:spPr>
          <a:xfrm>
            <a:off x="11998489" y="6716499"/>
            <a:ext cx="127306" cy="127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A6A6A6"/>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117</a:t>
            </a:fld>
            <a:endParaRPr lang="es-ES" dirty="0"/>
          </a:p>
        </p:txBody>
      </p:sp>
      <p:sp>
        <p:nvSpPr>
          <p:cNvPr id="9" name="Rectángulo 8">
            <a:extLst>
              <a:ext uri="{FF2B5EF4-FFF2-40B4-BE49-F238E27FC236}">
                <a16:creationId xmlns:a16="http://schemas.microsoft.com/office/drawing/2014/main" id="{14AA2A0E-0032-7D40-EC0B-82968D51F856}"/>
              </a:ext>
            </a:extLst>
          </p:cNvPr>
          <p:cNvSpPr/>
          <p:nvPr/>
        </p:nvSpPr>
        <p:spPr>
          <a:xfrm>
            <a:off x="11366500" y="6057900"/>
            <a:ext cx="825500" cy="800100"/>
          </a:xfrm>
          <a:prstGeom prst="rect">
            <a:avLst/>
          </a:prstGeom>
          <a:solidFill>
            <a:schemeClr val="accent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
        <p:nvSpPr>
          <p:cNvPr id="10" name="Número de diapositiva">
            <a:extLst>
              <a:ext uri="{FF2B5EF4-FFF2-40B4-BE49-F238E27FC236}">
                <a16:creationId xmlns:a16="http://schemas.microsoft.com/office/drawing/2014/main" id="{FC20E85B-408E-3FB6-D44A-D66801F36D50}"/>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117</a:t>
            </a:fld>
            <a:endParaRPr lang="es-ES" dirty="0"/>
          </a:p>
        </p:txBody>
      </p:sp>
    </p:spTree>
    <p:extLst>
      <p:ext uri="{BB962C8B-B14F-4D97-AF65-F5344CB8AC3E}">
        <p14:creationId xmlns:p14="http://schemas.microsoft.com/office/powerpoint/2010/main" val="498831107"/>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7"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118</a:t>
            </a:fld>
            <a:endParaRPr dirty="0"/>
          </a:p>
        </p:txBody>
      </p:sp>
      <p:sp>
        <p:nvSpPr>
          <p:cNvPr id="6579" name="Rectangle 19"/>
          <p:cNvSpPr>
            <a:spLocks noGrp="1"/>
          </p:cNvSpPr>
          <p:nvPr>
            <p:ph type="body" sz="half" idx="1"/>
          </p:nvPr>
        </p:nvSpPr>
        <p:spPr>
          <a:xfrm>
            <a:off x="0" y="-1"/>
            <a:ext cx="12192000" cy="6858001"/>
          </a:xfrm>
          <a:prstGeom prst="rect">
            <a:avLst/>
          </a:prstGeom>
        </p:spPr>
        <p:txBody>
          <a:bodyPr/>
          <a:lstStyle/>
          <a:p>
            <a:pPr algn="ctr">
              <a:spcBef>
                <a:spcPts val="0"/>
              </a:spcBef>
              <a:defRPr sz="1400">
                <a:latin typeface="Ubuntu Medium"/>
                <a:ea typeface="Ubuntu Medium"/>
                <a:cs typeface="Ubuntu Medium"/>
                <a:sym typeface="Ubuntu Medium"/>
              </a:defRPr>
            </a:pPr>
            <a:endParaRPr lang="es-ES" dirty="0"/>
          </a:p>
        </p:txBody>
      </p:sp>
      <p:sp>
        <p:nvSpPr>
          <p:cNvPr id="6580" name="Title 3"/>
          <p:cNvSpPr>
            <a:spLocks noGrp="1"/>
          </p:cNvSpPr>
          <p:nvPr>
            <p:ph type="title"/>
          </p:nvPr>
        </p:nvSpPr>
        <p:spPr>
          <a:xfrm>
            <a:off x="4459584" y="3197569"/>
            <a:ext cx="3272832" cy="462860"/>
          </a:xfrm>
          <a:prstGeom prst="rect">
            <a:avLst/>
          </a:prstGeom>
        </p:spPr>
        <p:txBody>
          <a:bodyPr/>
          <a:lstStyle/>
          <a:p>
            <a:r>
              <a:rPr lang="es-ES" dirty="0"/>
              <a:t>¡¡Gracias!!</a:t>
            </a:r>
            <a:endParaRPr dirty="0"/>
          </a:p>
        </p:txBody>
      </p:sp>
      <p:sp>
        <p:nvSpPr>
          <p:cNvPr id="4" name="Número de diapositiva">
            <a:extLst>
              <a:ext uri="{FF2B5EF4-FFF2-40B4-BE49-F238E27FC236}">
                <a16:creationId xmlns:a16="http://schemas.microsoft.com/office/drawing/2014/main" id="{99C0EAB8-51BB-4ED9-E3D7-7D2C1008B726}"/>
              </a:ext>
            </a:extLst>
          </p:cNvPr>
          <p:cNvSpPr txBox="1">
            <a:spLocks/>
          </p:cNvSpPr>
          <p:nvPr/>
        </p:nvSpPr>
        <p:spPr>
          <a:xfrm>
            <a:off x="11998489" y="6716499"/>
            <a:ext cx="127306"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A6A6A6"/>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118</a:t>
            </a:fld>
            <a:endParaRPr lang="es-ES" dirty="0"/>
          </a:p>
        </p:txBody>
      </p:sp>
      <p:sp>
        <p:nvSpPr>
          <p:cNvPr id="9" name="Rectángulo 8">
            <a:extLst>
              <a:ext uri="{FF2B5EF4-FFF2-40B4-BE49-F238E27FC236}">
                <a16:creationId xmlns:a16="http://schemas.microsoft.com/office/drawing/2014/main" id="{14AA2A0E-0032-7D40-EC0B-82968D51F856}"/>
              </a:ext>
            </a:extLst>
          </p:cNvPr>
          <p:cNvSpPr/>
          <p:nvPr/>
        </p:nvSpPr>
        <p:spPr>
          <a:xfrm>
            <a:off x="11366500" y="6057900"/>
            <a:ext cx="825500" cy="800100"/>
          </a:xfrm>
          <a:prstGeom prst="rect">
            <a:avLst/>
          </a:prstGeom>
          <a:solidFill>
            <a:schemeClr val="accent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
        <p:nvSpPr>
          <p:cNvPr id="10" name="Número de diapositiva">
            <a:extLst>
              <a:ext uri="{FF2B5EF4-FFF2-40B4-BE49-F238E27FC236}">
                <a16:creationId xmlns:a16="http://schemas.microsoft.com/office/drawing/2014/main" id="{FC20E85B-408E-3FB6-D44A-D66801F36D50}"/>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118</a:t>
            </a:fld>
            <a:endParaRPr lang="es-ES" dirty="0"/>
          </a:p>
        </p:txBody>
      </p:sp>
    </p:spTree>
    <p:extLst>
      <p:ext uri="{BB962C8B-B14F-4D97-AF65-F5344CB8AC3E}">
        <p14:creationId xmlns:p14="http://schemas.microsoft.com/office/powerpoint/2010/main" val="3861661052"/>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2"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2813"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814"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815" name="LAS 6 PREGUNTAS para diagrama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Conceptos de Bases de Datos</a:t>
            </a:r>
            <a:endParaRPr dirty="0"/>
          </a:p>
        </p:txBody>
      </p:sp>
      <p:sp>
        <p:nvSpPr>
          <p:cNvPr id="2825" name="Qué/Quién…"/>
          <p:cNvSpPr/>
          <p:nvPr/>
        </p:nvSpPr>
        <p:spPr>
          <a:xfrm>
            <a:off x="2113701" y="1953671"/>
            <a:ext cx="2787908" cy="99835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pPr defTabSz="457200">
              <a:lnSpc>
                <a:spcPct val="110000"/>
              </a:lnSpc>
              <a:spcBef>
                <a:spcPts val="1100"/>
              </a:spcBef>
              <a:defRPr sz="1200" b="1" cap="all">
                <a:solidFill>
                  <a:srgbClr val="100C1F"/>
                </a:solidFill>
                <a:latin typeface="+mn-lt"/>
                <a:ea typeface="+mn-ea"/>
                <a:cs typeface="+mn-cs"/>
                <a:sym typeface="Ubuntu"/>
              </a:defRPr>
            </a:pPr>
            <a:r>
              <a:rPr lang="es-ES" sz="2400" dirty="0"/>
              <a:t>Esquema</a:t>
            </a:r>
            <a:endParaRPr sz="2400" dirty="0"/>
          </a:p>
          <a:p>
            <a:pPr defTabSz="457200">
              <a:lnSpc>
                <a:spcPct val="110000"/>
              </a:lnSpc>
              <a:spcBef>
                <a:spcPts val="700"/>
              </a:spcBef>
              <a:defRPr sz="1000">
                <a:solidFill>
                  <a:srgbClr val="100C1F"/>
                </a:solidFill>
                <a:latin typeface="Ubuntu Light"/>
                <a:ea typeface="Ubuntu Light"/>
                <a:cs typeface="Ubuntu Light"/>
                <a:sym typeface="Ubuntu Light"/>
              </a:defRPr>
            </a:pPr>
            <a:r>
              <a:rPr lang="es-ES" sz="1400" dirty="0"/>
              <a:t>Estructura de los datos definida con DDL (CREATE, ALTER, etc.)</a:t>
            </a:r>
            <a:endParaRPr sz="1400" dirty="0"/>
          </a:p>
        </p:txBody>
      </p:sp>
      <p:sp>
        <p:nvSpPr>
          <p:cNvPr id="2826" name="Cuánto…"/>
          <p:cNvSpPr/>
          <p:nvPr/>
        </p:nvSpPr>
        <p:spPr>
          <a:xfrm>
            <a:off x="5146158" y="3519478"/>
            <a:ext cx="2880177" cy="99835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pPr defTabSz="457200">
              <a:lnSpc>
                <a:spcPct val="110000"/>
              </a:lnSpc>
              <a:spcBef>
                <a:spcPts val="1100"/>
              </a:spcBef>
              <a:defRPr sz="1200" b="1" cap="all">
                <a:solidFill>
                  <a:srgbClr val="100C1F"/>
                </a:solidFill>
                <a:latin typeface="+mn-lt"/>
                <a:ea typeface="+mn-ea"/>
                <a:cs typeface="+mn-cs"/>
                <a:sym typeface="Ubuntu"/>
              </a:defRPr>
            </a:pPr>
            <a:r>
              <a:rPr lang="es-ES" sz="2400" dirty="0"/>
              <a:t>INGESTA</a:t>
            </a:r>
            <a:endParaRPr sz="2400" dirty="0"/>
          </a:p>
          <a:p>
            <a:pPr defTabSz="457200">
              <a:lnSpc>
                <a:spcPct val="110000"/>
              </a:lnSpc>
              <a:spcBef>
                <a:spcPts val="700"/>
              </a:spcBef>
              <a:defRPr sz="1000">
                <a:solidFill>
                  <a:srgbClr val="100C1F"/>
                </a:solidFill>
                <a:latin typeface="Ubuntu Light"/>
                <a:ea typeface="Ubuntu Light"/>
                <a:cs typeface="Ubuntu Light"/>
                <a:sym typeface="Ubuntu Light"/>
              </a:defRPr>
            </a:pPr>
            <a:r>
              <a:rPr lang="es-ES" sz="1400" dirty="0"/>
              <a:t>Acción sobre los datos definida con DML (INSERT, UPDATE, etc.)</a:t>
            </a:r>
            <a:endParaRPr sz="1400" dirty="0"/>
          </a:p>
        </p:txBody>
      </p:sp>
      <p:sp>
        <p:nvSpPr>
          <p:cNvPr id="2827" name="Dónde…"/>
          <p:cNvSpPr/>
          <p:nvPr/>
        </p:nvSpPr>
        <p:spPr>
          <a:xfrm>
            <a:off x="8370240" y="1955500"/>
            <a:ext cx="3603152" cy="99835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pPr defTabSz="457200">
              <a:lnSpc>
                <a:spcPct val="110000"/>
              </a:lnSpc>
              <a:spcBef>
                <a:spcPts val="1100"/>
              </a:spcBef>
              <a:defRPr sz="1200" b="1" cap="all">
                <a:solidFill>
                  <a:srgbClr val="100C1F"/>
                </a:solidFill>
                <a:latin typeface="+mn-lt"/>
                <a:ea typeface="+mn-ea"/>
                <a:cs typeface="+mn-cs"/>
                <a:sym typeface="Ubuntu"/>
              </a:defRPr>
            </a:pPr>
            <a:r>
              <a:rPr lang="es-ES" sz="2400" dirty="0"/>
              <a:t>CONSULTA</a:t>
            </a:r>
            <a:endParaRPr sz="2400" dirty="0"/>
          </a:p>
          <a:p>
            <a:pPr defTabSz="457200">
              <a:lnSpc>
                <a:spcPct val="110000"/>
              </a:lnSpc>
              <a:spcBef>
                <a:spcPts val="700"/>
              </a:spcBef>
              <a:defRPr sz="1000">
                <a:solidFill>
                  <a:srgbClr val="100C1F"/>
                </a:solidFill>
                <a:latin typeface="Ubuntu Light"/>
                <a:ea typeface="Ubuntu Light"/>
                <a:cs typeface="Ubuntu Light"/>
                <a:sym typeface="Ubuntu Light"/>
              </a:defRPr>
            </a:pPr>
            <a:r>
              <a:rPr lang="es-ES" sz="1400" dirty="0"/>
              <a:t>Recabar información de los datos estructurados, definido con DML (SELECT)</a:t>
            </a:r>
            <a:endParaRPr sz="1400" dirty="0"/>
          </a:p>
        </p:txBody>
      </p:sp>
      <p:grpSp>
        <p:nvGrpSpPr>
          <p:cNvPr id="2834" name="Grupo"/>
          <p:cNvGrpSpPr/>
          <p:nvPr/>
        </p:nvGrpSpPr>
        <p:grpSpPr>
          <a:xfrm>
            <a:off x="834169" y="1821264"/>
            <a:ext cx="1018116" cy="976860"/>
            <a:chOff x="3" y="6"/>
            <a:chExt cx="1018115" cy="976858"/>
          </a:xfrm>
        </p:grpSpPr>
        <p:sp>
          <p:nvSpPr>
            <p:cNvPr id="2831" name="Freeform 31"/>
            <p:cNvSpPr/>
            <p:nvPr/>
          </p:nvSpPr>
          <p:spPr>
            <a:xfrm>
              <a:off x="3" y="5"/>
              <a:ext cx="981537" cy="931137"/>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pic>
          <p:nvPicPr>
            <p:cNvPr id="2832" name="pasted-image.pdf" descr="pasted-image.pdf"/>
            <p:cNvPicPr>
              <a:picLocks noChangeAspect="1"/>
            </p:cNvPicPr>
            <p:nvPr/>
          </p:nvPicPr>
          <p:blipFill>
            <a:blip r:embed="rId2"/>
            <a:stretch>
              <a:fillRect/>
            </a:stretch>
          </p:blipFill>
          <p:spPr>
            <a:xfrm>
              <a:off x="235248" y="214219"/>
              <a:ext cx="511055" cy="502670"/>
            </a:xfrm>
            <a:prstGeom prst="rect">
              <a:avLst/>
            </a:prstGeom>
            <a:ln w="12700" cap="flat">
              <a:noFill/>
              <a:miter lim="400000"/>
            </a:ln>
            <a:effectLst/>
          </p:spPr>
        </p:pic>
        <p:sp>
          <p:nvSpPr>
            <p:cNvPr id="2833" name="Freeform 31"/>
            <p:cNvSpPr/>
            <p:nvPr/>
          </p:nvSpPr>
          <p:spPr>
            <a:xfrm>
              <a:off x="36581" y="45730"/>
              <a:ext cx="981538" cy="931135"/>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12700" cap="flat">
              <a:solidFill>
                <a:srgbClr val="272A36"/>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grpSp>
        <p:nvGrpSpPr>
          <p:cNvPr id="2838" name="Grupo"/>
          <p:cNvGrpSpPr/>
          <p:nvPr/>
        </p:nvGrpSpPr>
        <p:grpSpPr>
          <a:xfrm>
            <a:off x="3863163" y="3393235"/>
            <a:ext cx="1018116" cy="976860"/>
            <a:chOff x="3" y="6"/>
            <a:chExt cx="1018115" cy="976858"/>
          </a:xfrm>
        </p:grpSpPr>
        <p:sp>
          <p:nvSpPr>
            <p:cNvPr id="2835" name="Freeform 31"/>
            <p:cNvSpPr/>
            <p:nvPr/>
          </p:nvSpPr>
          <p:spPr>
            <a:xfrm>
              <a:off x="3" y="5"/>
              <a:ext cx="981537" cy="931137"/>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pic>
          <p:nvPicPr>
            <p:cNvPr id="2836" name="pasted-image.pdf" descr="pasted-image.pdf"/>
            <p:cNvPicPr>
              <a:picLocks noChangeAspect="1"/>
            </p:cNvPicPr>
            <p:nvPr/>
          </p:nvPicPr>
          <p:blipFill>
            <a:blip r:embed="rId3"/>
            <a:stretch>
              <a:fillRect/>
            </a:stretch>
          </p:blipFill>
          <p:spPr>
            <a:xfrm>
              <a:off x="182473" y="305971"/>
              <a:ext cx="611252" cy="319166"/>
            </a:xfrm>
            <a:prstGeom prst="rect">
              <a:avLst/>
            </a:prstGeom>
            <a:ln w="12700" cap="flat">
              <a:noFill/>
              <a:miter lim="400000"/>
            </a:ln>
            <a:effectLst/>
          </p:spPr>
        </p:pic>
        <p:sp>
          <p:nvSpPr>
            <p:cNvPr id="2837" name="Freeform 31"/>
            <p:cNvSpPr/>
            <p:nvPr/>
          </p:nvSpPr>
          <p:spPr>
            <a:xfrm>
              <a:off x="36581" y="45730"/>
              <a:ext cx="981538" cy="931135"/>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12700" cap="flat">
              <a:solidFill>
                <a:srgbClr val="272A36"/>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grpSp>
        <p:nvGrpSpPr>
          <p:cNvPr id="2842" name="Grupo"/>
          <p:cNvGrpSpPr/>
          <p:nvPr/>
        </p:nvGrpSpPr>
        <p:grpSpPr>
          <a:xfrm>
            <a:off x="7169793" y="1854657"/>
            <a:ext cx="1018118" cy="976860"/>
            <a:chOff x="3" y="6"/>
            <a:chExt cx="1018116" cy="976858"/>
          </a:xfrm>
        </p:grpSpPr>
        <p:sp>
          <p:nvSpPr>
            <p:cNvPr id="2839" name="Freeform 31"/>
            <p:cNvSpPr/>
            <p:nvPr/>
          </p:nvSpPr>
          <p:spPr>
            <a:xfrm>
              <a:off x="3" y="5"/>
              <a:ext cx="981538" cy="931137"/>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pic>
          <p:nvPicPr>
            <p:cNvPr id="2840" name="pasted-image.pdf" descr="pasted-image.pdf"/>
            <p:cNvPicPr>
              <a:picLocks noChangeAspect="1"/>
            </p:cNvPicPr>
            <p:nvPr/>
          </p:nvPicPr>
          <p:blipFill>
            <a:blip r:embed="rId4"/>
            <a:stretch>
              <a:fillRect/>
            </a:stretch>
          </p:blipFill>
          <p:spPr>
            <a:xfrm>
              <a:off x="343935" y="266358"/>
              <a:ext cx="293682" cy="398392"/>
            </a:xfrm>
            <a:prstGeom prst="rect">
              <a:avLst/>
            </a:prstGeom>
            <a:ln w="12700" cap="flat">
              <a:noFill/>
              <a:miter lim="400000"/>
            </a:ln>
            <a:effectLst/>
          </p:spPr>
        </p:pic>
        <p:sp>
          <p:nvSpPr>
            <p:cNvPr id="2841" name="Freeform 31"/>
            <p:cNvSpPr/>
            <p:nvPr/>
          </p:nvSpPr>
          <p:spPr>
            <a:xfrm>
              <a:off x="36581" y="45730"/>
              <a:ext cx="981539" cy="931135"/>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12700" cap="flat">
              <a:solidFill>
                <a:srgbClr val="272A36"/>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
        <p:nvSpPr>
          <p:cNvPr id="2" name="Qué/Quién…">
            <a:extLst>
              <a:ext uri="{FF2B5EF4-FFF2-40B4-BE49-F238E27FC236}">
                <a16:creationId xmlns:a16="http://schemas.microsoft.com/office/drawing/2014/main" id="{700F35BF-E94D-18D2-5742-448848DE5972}"/>
              </a:ext>
            </a:extLst>
          </p:cNvPr>
          <p:cNvSpPr/>
          <p:nvPr/>
        </p:nvSpPr>
        <p:spPr>
          <a:xfrm>
            <a:off x="834169" y="5056417"/>
            <a:ext cx="8713868" cy="108811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p>
            <a:pPr defTabSz="457200">
              <a:lnSpc>
                <a:spcPct val="110000"/>
              </a:lnSpc>
              <a:spcBef>
                <a:spcPts val="1100"/>
              </a:spcBef>
              <a:defRPr sz="1200" b="1" cap="all">
                <a:solidFill>
                  <a:srgbClr val="100C1F"/>
                </a:solidFill>
                <a:latin typeface="+mn-lt"/>
                <a:ea typeface="+mn-ea"/>
                <a:cs typeface="+mn-cs"/>
                <a:sym typeface="Ubuntu"/>
              </a:defRPr>
            </a:pPr>
            <a:r>
              <a:rPr lang="es-ES" sz="2400" dirty="0"/>
              <a:t>Recordemos que</a:t>
            </a:r>
            <a:endParaRPr sz="2400" dirty="0"/>
          </a:p>
          <a:p>
            <a:pPr marL="171450" indent="-171450" defTabSz="457200">
              <a:lnSpc>
                <a:spcPct val="110000"/>
              </a:lnSpc>
              <a:spcBef>
                <a:spcPts val="700"/>
              </a:spcBef>
              <a:buFontTx/>
              <a:buChar char="-"/>
              <a:defRPr sz="1000">
                <a:solidFill>
                  <a:srgbClr val="100C1F"/>
                </a:solidFill>
                <a:latin typeface="Ubuntu Light"/>
                <a:ea typeface="Ubuntu Light"/>
                <a:cs typeface="Ubuntu Light"/>
                <a:sym typeface="Ubuntu Light"/>
              </a:defRPr>
            </a:pPr>
            <a:r>
              <a:rPr lang="es-ES" sz="1400" dirty="0"/>
              <a:t>DDL -&gt; Data </a:t>
            </a:r>
            <a:r>
              <a:rPr lang="es-ES" sz="1400" dirty="0" err="1"/>
              <a:t>Definition</a:t>
            </a:r>
            <a:r>
              <a:rPr lang="es-ES" sz="1400" dirty="0"/>
              <a:t> </a:t>
            </a:r>
            <a:r>
              <a:rPr lang="es-ES" sz="1400" dirty="0" err="1"/>
              <a:t>Language</a:t>
            </a:r>
            <a:r>
              <a:rPr lang="es-ES" sz="1400" dirty="0"/>
              <a:t> (instrucciones para el esquema)</a:t>
            </a:r>
          </a:p>
          <a:p>
            <a:pPr marL="171450" indent="-171450" defTabSz="457200">
              <a:lnSpc>
                <a:spcPct val="110000"/>
              </a:lnSpc>
              <a:spcBef>
                <a:spcPts val="700"/>
              </a:spcBef>
              <a:buFontTx/>
              <a:buChar char="-"/>
              <a:defRPr sz="1000">
                <a:solidFill>
                  <a:srgbClr val="100C1F"/>
                </a:solidFill>
                <a:latin typeface="Ubuntu Light"/>
                <a:ea typeface="Ubuntu Light"/>
                <a:cs typeface="Ubuntu Light"/>
                <a:sym typeface="Ubuntu Light"/>
              </a:defRPr>
            </a:pPr>
            <a:r>
              <a:rPr lang="es-ES" sz="1400" dirty="0"/>
              <a:t>DML -&gt; Data </a:t>
            </a:r>
            <a:r>
              <a:rPr lang="es-ES" sz="1400" dirty="0" err="1"/>
              <a:t>Manipulation</a:t>
            </a:r>
            <a:r>
              <a:rPr lang="es-ES" sz="1400" dirty="0"/>
              <a:t> </a:t>
            </a:r>
            <a:r>
              <a:rPr lang="es-ES" sz="1400" dirty="0" err="1"/>
              <a:t>Language</a:t>
            </a:r>
            <a:r>
              <a:rPr lang="es-ES" sz="1400" dirty="0"/>
              <a:t> (instrucciones para las operaciones en un esquema)</a:t>
            </a:r>
          </a:p>
        </p:txBody>
      </p:sp>
      <p:grpSp>
        <p:nvGrpSpPr>
          <p:cNvPr id="3" name="Grupo">
            <a:extLst>
              <a:ext uri="{FF2B5EF4-FFF2-40B4-BE49-F238E27FC236}">
                <a16:creationId xmlns:a16="http://schemas.microsoft.com/office/drawing/2014/main" id="{20E6CE11-95EE-02F1-9675-2D6827DBBFC6}"/>
              </a:ext>
            </a:extLst>
          </p:cNvPr>
          <p:cNvGrpSpPr/>
          <p:nvPr/>
        </p:nvGrpSpPr>
        <p:grpSpPr>
          <a:xfrm>
            <a:off x="502727" y="1074737"/>
            <a:ext cx="2859680" cy="1"/>
            <a:chOff x="0" y="0"/>
            <a:chExt cx="2859679" cy="0"/>
          </a:xfrm>
        </p:grpSpPr>
        <p:sp>
          <p:nvSpPr>
            <p:cNvPr id="4" name="Línea">
              <a:extLst>
                <a:ext uri="{FF2B5EF4-FFF2-40B4-BE49-F238E27FC236}">
                  <a16:creationId xmlns:a16="http://schemas.microsoft.com/office/drawing/2014/main" id="{B2721A1D-6CAA-DD6C-0CA2-B7F698AF760F}"/>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 name="Línea">
              <a:extLst>
                <a:ext uri="{FF2B5EF4-FFF2-40B4-BE49-F238E27FC236}">
                  <a16:creationId xmlns:a16="http://schemas.microsoft.com/office/drawing/2014/main" id="{FC1DBC54-00FE-B1E6-E7DE-893D724C2D6F}"/>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 name="Línea">
              <a:extLst>
                <a:ext uri="{FF2B5EF4-FFF2-40B4-BE49-F238E27FC236}">
                  <a16:creationId xmlns:a16="http://schemas.microsoft.com/office/drawing/2014/main" id="{C084D0DF-4E42-B474-F7D0-F9BEF7A15A00}"/>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7" name="Línea">
              <a:extLst>
                <a:ext uri="{FF2B5EF4-FFF2-40B4-BE49-F238E27FC236}">
                  <a16:creationId xmlns:a16="http://schemas.microsoft.com/office/drawing/2014/main" id="{E2B87F28-2880-F5FB-C461-CAFC7E38DAF6}"/>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8" name="Grupo">
            <a:extLst>
              <a:ext uri="{FF2B5EF4-FFF2-40B4-BE49-F238E27FC236}">
                <a16:creationId xmlns:a16="http://schemas.microsoft.com/office/drawing/2014/main" id="{C3B9E699-0B2E-4C03-E3FD-003CD2E48516}"/>
              </a:ext>
            </a:extLst>
          </p:cNvPr>
          <p:cNvGrpSpPr/>
          <p:nvPr/>
        </p:nvGrpSpPr>
        <p:grpSpPr>
          <a:xfrm>
            <a:off x="502727" y="1211421"/>
            <a:ext cx="1893164" cy="1"/>
            <a:chOff x="0" y="0"/>
            <a:chExt cx="1893162" cy="0"/>
          </a:xfrm>
        </p:grpSpPr>
        <p:sp>
          <p:nvSpPr>
            <p:cNvPr id="9" name="Línea">
              <a:extLst>
                <a:ext uri="{FF2B5EF4-FFF2-40B4-BE49-F238E27FC236}">
                  <a16:creationId xmlns:a16="http://schemas.microsoft.com/office/drawing/2014/main" id="{FDCE311A-F758-46FB-89B5-204722073C4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0" name="Línea">
              <a:extLst>
                <a:ext uri="{FF2B5EF4-FFF2-40B4-BE49-F238E27FC236}">
                  <a16:creationId xmlns:a16="http://schemas.microsoft.com/office/drawing/2014/main" id="{0117147B-DC54-FD3D-6D02-1CAD453F0EED}"/>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1" name="Línea">
              <a:extLst>
                <a:ext uri="{FF2B5EF4-FFF2-40B4-BE49-F238E27FC236}">
                  <a16:creationId xmlns:a16="http://schemas.microsoft.com/office/drawing/2014/main" id="{0DF5AB01-1A41-A54F-9FBB-69770B2AAE89}"/>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2" name="Línea">
              <a:extLst>
                <a:ext uri="{FF2B5EF4-FFF2-40B4-BE49-F238E27FC236}">
                  <a16:creationId xmlns:a16="http://schemas.microsoft.com/office/drawing/2014/main" id="{D8DC328F-4151-4CA0-C72D-51202D7434A9}"/>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72932174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158DE54-A0E1-08B3-6AE5-29F4557CD787}"/>
              </a:ext>
            </a:extLst>
          </p:cNvPr>
          <p:cNvSpPr>
            <a:spLocks noGrp="1"/>
          </p:cNvSpPr>
          <p:nvPr>
            <p:ph type="body" idx="1"/>
          </p:nvPr>
        </p:nvSpPr>
        <p:spPr>
          <a:xfrm>
            <a:off x="404810" y="1732366"/>
            <a:ext cx="11406193" cy="4656453"/>
          </a:xfrm>
        </p:spPr>
        <p:txBody>
          <a:bodyPr/>
          <a:lstStyle/>
          <a:p>
            <a:r>
              <a:rPr lang="es-ES" dirty="0"/>
              <a:t>El siglo XXI es el siglo de la información</a:t>
            </a:r>
          </a:p>
          <a:p>
            <a:endParaRPr lang="es-ES" dirty="0"/>
          </a:p>
          <a:p>
            <a:r>
              <a:rPr lang="es-ES" dirty="0"/>
              <a:t>Las empresas compiten por tener datos, propios y externos</a:t>
            </a:r>
          </a:p>
          <a:p>
            <a:pPr marL="342900" indent="-342900">
              <a:buFontTx/>
              <a:buChar char="-"/>
            </a:pPr>
            <a:r>
              <a:rPr lang="es-ES" dirty="0"/>
              <a:t>Si sabes la estrategia de tus competidores la puedes rebatir</a:t>
            </a:r>
          </a:p>
        </p:txBody>
      </p:sp>
      <p:sp>
        <p:nvSpPr>
          <p:cNvPr id="5" name="Número de diapositiva">
            <a:extLst>
              <a:ext uri="{FF2B5EF4-FFF2-40B4-BE49-F238E27FC236}">
                <a16:creationId xmlns:a16="http://schemas.microsoft.com/office/drawing/2014/main" id="{89402044-A2A1-439F-A9B2-5E36DF167024}"/>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13</a:t>
            </a:fld>
            <a:endParaRPr lang="es-ES" dirty="0"/>
          </a:p>
        </p:txBody>
      </p:sp>
      <p:sp>
        <p:nvSpPr>
          <p:cNvPr id="27" name="Rectángulo">
            <a:extLst>
              <a:ext uri="{FF2B5EF4-FFF2-40B4-BE49-F238E27FC236}">
                <a16:creationId xmlns:a16="http://schemas.microsoft.com/office/drawing/2014/main" id="{B7130E8D-C003-0111-290C-292CD013BF7D}"/>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47" name="LAS 6 PREGUNTAS para diagramar">
            <a:extLst>
              <a:ext uri="{FF2B5EF4-FFF2-40B4-BE49-F238E27FC236}">
                <a16:creationId xmlns:a16="http://schemas.microsoft.com/office/drawing/2014/main" id="{4427438A-DE2B-86C8-AF02-06706D2A905C}"/>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Mundo de datos</a:t>
            </a:r>
            <a:endParaRPr dirty="0"/>
          </a:p>
        </p:txBody>
      </p:sp>
      <p:grpSp>
        <p:nvGrpSpPr>
          <p:cNvPr id="48" name="Grupo">
            <a:extLst>
              <a:ext uri="{FF2B5EF4-FFF2-40B4-BE49-F238E27FC236}">
                <a16:creationId xmlns:a16="http://schemas.microsoft.com/office/drawing/2014/main" id="{B3F6CFE9-E8E4-8E73-4B86-453AF92EB303}"/>
              </a:ext>
            </a:extLst>
          </p:cNvPr>
          <p:cNvGrpSpPr/>
          <p:nvPr/>
        </p:nvGrpSpPr>
        <p:grpSpPr>
          <a:xfrm>
            <a:off x="502727" y="1074737"/>
            <a:ext cx="2859680" cy="1"/>
            <a:chOff x="0" y="0"/>
            <a:chExt cx="2859679" cy="0"/>
          </a:xfrm>
        </p:grpSpPr>
        <p:sp>
          <p:nvSpPr>
            <p:cNvPr id="49" name="Línea">
              <a:extLst>
                <a:ext uri="{FF2B5EF4-FFF2-40B4-BE49-F238E27FC236}">
                  <a16:creationId xmlns:a16="http://schemas.microsoft.com/office/drawing/2014/main" id="{E9671A79-EC07-EE8A-4F8D-5A88282A1083}"/>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0" name="Línea">
              <a:extLst>
                <a:ext uri="{FF2B5EF4-FFF2-40B4-BE49-F238E27FC236}">
                  <a16:creationId xmlns:a16="http://schemas.microsoft.com/office/drawing/2014/main" id="{9F397B26-F7F0-DB8A-E3C6-BD1003090C0C}"/>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1" name="Línea">
              <a:extLst>
                <a:ext uri="{FF2B5EF4-FFF2-40B4-BE49-F238E27FC236}">
                  <a16:creationId xmlns:a16="http://schemas.microsoft.com/office/drawing/2014/main" id="{A9012B56-3E3F-7075-BD8F-68C35E6FF904}"/>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2" name="Línea">
              <a:extLst>
                <a:ext uri="{FF2B5EF4-FFF2-40B4-BE49-F238E27FC236}">
                  <a16:creationId xmlns:a16="http://schemas.microsoft.com/office/drawing/2014/main" id="{30E16078-FD6F-67D8-BAEF-291D9B124E41}"/>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53" name="Grupo">
            <a:extLst>
              <a:ext uri="{FF2B5EF4-FFF2-40B4-BE49-F238E27FC236}">
                <a16:creationId xmlns:a16="http://schemas.microsoft.com/office/drawing/2014/main" id="{53552382-2D1E-CF7E-77BD-4978E506CED6}"/>
              </a:ext>
            </a:extLst>
          </p:cNvPr>
          <p:cNvGrpSpPr/>
          <p:nvPr/>
        </p:nvGrpSpPr>
        <p:grpSpPr>
          <a:xfrm>
            <a:off x="502727" y="1211421"/>
            <a:ext cx="1893164" cy="1"/>
            <a:chOff x="0" y="0"/>
            <a:chExt cx="1893162" cy="0"/>
          </a:xfrm>
        </p:grpSpPr>
        <p:sp>
          <p:nvSpPr>
            <p:cNvPr id="54" name="Línea">
              <a:extLst>
                <a:ext uri="{FF2B5EF4-FFF2-40B4-BE49-F238E27FC236}">
                  <a16:creationId xmlns:a16="http://schemas.microsoft.com/office/drawing/2014/main" id="{2806429D-8A4F-51CC-7BFD-3908A62F451C}"/>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5" name="Línea">
              <a:extLst>
                <a:ext uri="{FF2B5EF4-FFF2-40B4-BE49-F238E27FC236}">
                  <a16:creationId xmlns:a16="http://schemas.microsoft.com/office/drawing/2014/main" id="{3941509C-82BB-A919-9D3C-62FECC35CD92}"/>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6" name="Línea">
              <a:extLst>
                <a:ext uri="{FF2B5EF4-FFF2-40B4-BE49-F238E27FC236}">
                  <a16:creationId xmlns:a16="http://schemas.microsoft.com/office/drawing/2014/main" id="{05A11236-6277-4517-C387-BB350A5B33E2}"/>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7" name="Línea">
              <a:extLst>
                <a:ext uri="{FF2B5EF4-FFF2-40B4-BE49-F238E27FC236}">
                  <a16:creationId xmlns:a16="http://schemas.microsoft.com/office/drawing/2014/main" id="{8A28110F-FEDD-6D5A-47A8-161437D42059}"/>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29329595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áfico">
            <a:extLst>
              <a:ext uri="{FF2B5EF4-FFF2-40B4-BE49-F238E27FC236}">
                <a16:creationId xmlns:a16="http://schemas.microsoft.com/office/drawing/2014/main" id="{C90B0600-7E85-189D-EE02-282C24D1ED53}"/>
              </a:ext>
            </a:extLst>
          </p:cNvPr>
          <p:cNvPicPr>
            <a:picLocks noChangeAspect="1"/>
          </p:cNvPicPr>
          <p:nvPr/>
        </p:nvPicPr>
        <p:blipFill rotWithShape="1">
          <a:blip r:embed="rId2"/>
          <a:srcRect l="12178" r="23444"/>
          <a:stretch/>
        </p:blipFill>
        <p:spPr>
          <a:xfrm>
            <a:off x="5128004" y="10"/>
            <a:ext cx="7063997" cy="6857990"/>
          </a:xfrm>
          <a:prstGeom prst="rect">
            <a:avLst/>
          </a:prstGeom>
          <a:noFill/>
        </p:spPr>
      </p:pic>
      <p:sp>
        <p:nvSpPr>
          <p:cNvPr id="10" name="Title 2">
            <a:extLst>
              <a:ext uri="{FF2B5EF4-FFF2-40B4-BE49-F238E27FC236}">
                <a16:creationId xmlns:a16="http://schemas.microsoft.com/office/drawing/2014/main" id="{8CBE01A1-60A6-6D43-9FDC-841C21A5FA0C}"/>
              </a:ext>
            </a:extLst>
          </p:cNvPr>
          <p:cNvSpPr>
            <a:spLocks noGrp="1"/>
          </p:cNvSpPr>
          <p:nvPr>
            <p:ph type="title"/>
          </p:nvPr>
        </p:nvSpPr>
        <p:spPr>
          <a:xfrm>
            <a:off x="404813" y="692694"/>
            <a:ext cx="4562477" cy="2421470"/>
          </a:xfrm>
        </p:spPr>
        <p:txBody>
          <a:bodyPr anchor="b">
            <a:normAutofit/>
          </a:bodyPr>
          <a:lstStyle/>
          <a:p>
            <a:r>
              <a:rPr lang="en-US" sz="5000" dirty="0" err="1"/>
              <a:t>datos</a:t>
            </a:r>
            <a:r>
              <a:rPr lang="en-US" sz="5000" dirty="0"/>
              <a:t> </a:t>
            </a:r>
            <a:r>
              <a:rPr lang="en-US" sz="5000" dirty="0" err="1"/>
              <a:t>Ofuscados</a:t>
            </a:r>
            <a:endParaRPr lang="en-US" sz="5000" dirty="0"/>
          </a:p>
        </p:txBody>
      </p:sp>
      <p:sp>
        <p:nvSpPr>
          <p:cNvPr id="5" name="Marcador de texto 4">
            <a:extLst>
              <a:ext uri="{FF2B5EF4-FFF2-40B4-BE49-F238E27FC236}">
                <a16:creationId xmlns:a16="http://schemas.microsoft.com/office/drawing/2014/main" id="{47D71C9F-A250-C104-BC04-93398B12959B}"/>
              </a:ext>
            </a:extLst>
          </p:cNvPr>
          <p:cNvSpPr>
            <a:spLocks noGrp="1"/>
          </p:cNvSpPr>
          <p:nvPr>
            <p:ph type="body" sz="quarter" idx="1"/>
          </p:nvPr>
        </p:nvSpPr>
        <p:spPr/>
        <p:txBody>
          <a:bodyPr/>
          <a:lstStyle/>
          <a:p>
            <a:endParaRPr lang="es-ES"/>
          </a:p>
        </p:txBody>
      </p:sp>
      <p:sp>
        <p:nvSpPr>
          <p:cNvPr id="6" name="Número de diapositiva">
            <a:extLst>
              <a:ext uri="{FF2B5EF4-FFF2-40B4-BE49-F238E27FC236}">
                <a16:creationId xmlns:a16="http://schemas.microsoft.com/office/drawing/2014/main" id="{C4E7CE3A-78EF-0711-D19F-B47381060C54}"/>
              </a:ext>
            </a:extLst>
          </p:cNvPr>
          <p:cNvSpPr txBox="1">
            <a:spLocks/>
          </p:cNvSpPr>
          <p:nvPr/>
        </p:nvSpPr>
        <p:spPr>
          <a:xfrm>
            <a:off x="11857979" y="6564098"/>
            <a:ext cx="115416" cy="12311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A6A6A6"/>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solidFill>
                  <a:srgbClr val="272936"/>
                </a:solidFill>
              </a:rPr>
              <a:pPr/>
              <a:t>14</a:t>
            </a:fld>
            <a:endParaRPr lang="es-ES" dirty="0">
              <a:solidFill>
                <a:srgbClr val="272936"/>
              </a:solidFill>
            </a:endParaRPr>
          </a:p>
        </p:txBody>
      </p:sp>
    </p:spTree>
    <p:extLst>
      <p:ext uri="{BB962C8B-B14F-4D97-AF65-F5344CB8AC3E}">
        <p14:creationId xmlns:p14="http://schemas.microsoft.com/office/powerpoint/2010/main" val="16950721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B816D43-AA68-D130-FCA2-553AA39B12C2}"/>
              </a:ext>
            </a:extLst>
          </p:cNvPr>
          <p:cNvSpPr>
            <a:spLocks noGrp="1"/>
          </p:cNvSpPr>
          <p:nvPr>
            <p:ph type="body" idx="1"/>
          </p:nvPr>
        </p:nvSpPr>
        <p:spPr>
          <a:xfrm>
            <a:off x="404810" y="1753788"/>
            <a:ext cx="11406193" cy="4635032"/>
          </a:xfrm>
        </p:spPr>
        <p:txBody>
          <a:bodyPr/>
          <a:lstStyle/>
          <a:p>
            <a:r>
              <a:rPr lang="es-ES" dirty="0"/>
              <a:t>Por qué ofuscarían los datos las empresas</a:t>
            </a:r>
          </a:p>
          <a:p>
            <a:pPr marL="342900" indent="-342900">
              <a:buFontTx/>
              <a:buChar char="-"/>
            </a:pPr>
            <a:r>
              <a:rPr lang="es-ES" dirty="0"/>
              <a:t>E-</a:t>
            </a:r>
            <a:r>
              <a:rPr lang="es-ES" dirty="0" err="1"/>
              <a:t>commerce</a:t>
            </a:r>
            <a:endParaRPr lang="es-ES" dirty="0"/>
          </a:p>
          <a:p>
            <a:pPr marL="342900" indent="-342900">
              <a:buFontTx/>
              <a:buChar char="-"/>
            </a:pPr>
            <a:r>
              <a:rPr lang="es-ES" dirty="0"/>
              <a:t>¿.zip con toda la información comercial?</a:t>
            </a:r>
          </a:p>
          <a:p>
            <a:endParaRPr lang="es-ES" dirty="0"/>
          </a:p>
          <a:p>
            <a:r>
              <a:rPr lang="es-ES" dirty="0"/>
              <a:t>Mostrar información a usuarios, y entorpecérsela a competidores</a:t>
            </a:r>
          </a:p>
        </p:txBody>
      </p:sp>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15</a:t>
            </a:fld>
            <a:endParaRPr lang="es-ES" dirty="0"/>
          </a:p>
        </p:txBody>
      </p:sp>
      <p:sp>
        <p:nvSpPr>
          <p:cNvPr id="8" name="Rectángulo">
            <a:extLst>
              <a:ext uri="{FF2B5EF4-FFF2-40B4-BE49-F238E27FC236}">
                <a16:creationId xmlns:a16="http://schemas.microsoft.com/office/drawing/2014/main" id="{C35ACB73-CF00-F3CE-9768-825B51D4FC12}"/>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9" name="LAS 6 PREGUNTAS para diagramar">
            <a:extLst>
              <a:ext uri="{FF2B5EF4-FFF2-40B4-BE49-F238E27FC236}">
                <a16:creationId xmlns:a16="http://schemas.microsoft.com/office/drawing/2014/main" id="{0C2D11F8-97EC-219A-40FE-BDD1CFA068B0}"/>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Datos ofuscados</a:t>
            </a:r>
            <a:endParaRPr dirty="0"/>
          </a:p>
        </p:txBody>
      </p:sp>
      <p:grpSp>
        <p:nvGrpSpPr>
          <p:cNvPr id="10" name="Grupo">
            <a:extLst>
              <a:ext uri="{FF2B5EF4-FFF2-40B4-BE49-F238E27FC236}">
                <a16:creationId xmlns:a16="http://schemas.microsoft.com/office/drawing/2014/main" id="{4508A4A9-6C7D-FEC6-6FC9-367B5F6474C4}"/>
              </a:ext>
            </a:extLst>
          </p:cNvPr>
          <p:cNvGrpSpPr/>
          <p:nvPr/>
        </p:nvGrpSpPr>
        <p:grpSpPr>
          <a:xfrm>
            <a:off x="502727" y="1074737"/>
            <a:ext cx="2859680" cy="1"/>
            <a:chOff x="0" y="0"/>
            <a:chExt cx="2859679" cy="0"/>
          </a:xfrm>
        </p:grpSpPr>
        <p:sp>
          <p:nvSpPr>
            <p:cNvPr id="11" name="Línea">
              <a:extLst>
                <a:ext uri="{FF2B5EF4-FFF2-40B4-BE49-F238E27FC236}">
                  <a16:creationId xmlns:a16="http://schemas.microsoft.com/office/drawing/2014/main" id="{4F472248-06B5-DDBE-174B-900A73711B62}"/>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2" name="Línea">
              <a:extLst>
                <a:ext uri="{FF2B5EF4-FFF2-40B4-BE49-F238E27FC236}">
                  <a16:creationId xmlns:a16="http://schemas.microsoft.com/office/drawing/2014/main" id="{181DFE0A-C0A6-97B8-03BE-CE710A7BF315}"/>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3" name="Línea">
              <a:extLst>
                <a:ext uri="{FF2B5EF4-FFF2-40B4-BE49-F238E27FC236}">
                  <a16:creationId xmlns:a16="http://schemas.microsoft.com/office/drawing/2014/main" id="{DD8A233F-AF87-FF40-686C-0C3DA061721B}"/>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4" name="Línea">
              <a:extLst>
                <a:ext uri="{FF2B5EF4-FFF2-40B4-BE49-F238E27FC236}">
                  <a16:creationId xmlns:a16="http://schemas.microsoft.com/office/drawing/2014/main" id="{24C13C7F-A576-22BA-88DF-CC99086DE7B1}"/>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5" name="Grupo">
            <a:extLst>
              <a:ext uri="{FF2B5EF4-FFF2-40B4-BE49-F238E27FC236}">
                <a16:creationId xmlns:a16="http://schemas.microsoft.com/office/drawing/2014/main" id="{0BCA778A-AB3C-C263-CD6C-4EAC6F3191AB}"/>
              </a:ext>
            </a:extLst>
          </p:cNvPr>
          <p:cNvGrpSpPr/>
          <p:nvPr/>
        </p:nvGrpSpPr>
        <p:grpSpPr>
          <a:xfrm>
            <a:off x="502727" y="1211421"/>
            <a:ext cx="1893164" cy="1"/>
            <a:chOff x="0" y="0"/>
            <a:chExt cx="1893162" cy="0"/>
          </a:xfrm>
        </p:grpSpPr>
        <p:sp>
          <p:nvSpPr>
            <p:cNvPr id="16" name="Línea">
              <a:extLst>
                <a:ext uri="{FF2B5EF4-FFF2-40B4-BE49-F238E27FC236}">
                  <a16:creationId xmlns:a16="http://schemas.microsoft.com/office/drawing/2014/main" id="{D3773A04-A58E-4B40-4629-3E1920BFD368}"/>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 name="Línea">
              <a:extLst>
                <a:ext uri="{FF2B5EF4-FFF2-40B4-BE49-F238E27FC236}">
                  <a16:creationId xmlns:a16="http://schemas.microsoft.com/office/drawing/2014/main" id="{97F4D9BA-9E36-4A7C-A162-0558D6DDFBE7}"/>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 name="Línea">
              <a:extLst>
                <a:ext uri="{FF2B5EF4-FFF2-40B4-BE49-F238E27FC236}">
                  <a16:creationId xmlns:a16="http://schemas.microsoft.com/office/drawing/2014/main" id="{52D18C76-F6AB-1316-4103-8850FF916181}"/>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 name="Línea">
              <a:extLst>
                <a:ext uri="{FF2B5EF4-FFF2-40B4-BE49-F238E27FC236}">
                  <a16:creationId xmlns:a16="http://schemas.microsoft.com/office/drawing/2014/main" id="{A6E14B8D-80A6-960C-B2C4-FB3210212785}"/>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7294782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B816D43-AA68-D130-FCA2-553AA39B12C2}"/>
              </a:ext>
            </a:extLst>
          </p:cNvPr>
          <p:cNvSpPr>
            <a:spLocks noGrp="1"/>
          </p:cNvSpPr>
          <p:nvPr>
            <p:ph type="body" idx="1"/>
          </p:nvPr>
        </p:nvSpPr>
        <p:spPr>
          <a:xfrm>
            <a:off x="404810" y="1663472"/>
            <a:ext cx="11406193" cy="4725348"/>
          </a:xfrm>
        </p:spPr>
        <p:txBody>
          <a:bodyPr/>
          <a:lstStyle/>
          <a:p>
            <a:pPr marL="342900" indent="-342900">
              <a:buFont typeface="Arial" panose="020B0604020202020204" pitchFamily="34" charset="0"/>
              <a:buChar char="•"/>
            </a:pPr>
            <a:r>
              <a:rPr lang="es-ES" dirty="0"/>
              <a:t>Análisis de Datos</a:t>
            </a:r>
          </a:p>
          <a:p>
            <a:pPr marL="342900" indent="-342900">
              <a:buFont typeface="Arial" panose="020B0604020202020204" pitchFamily="34" charset="0"/>
              <a:buChar char="•"/>
            </a:pPr>
            <a:r>
              <a:rPr lang="es-ES" dirty="0"/>
              <a:t>Machine </a:t>
            </a:r>
            <a:r>
              <a:rPr lang="es-ES" dirty="0" err="1"/>
              <a:t>Learning</a:t>
            </a:r>
            <a:endParaRPr lang="es-ES" dirty="0"/>
          </a:p>
          <a:p>
            <a:pPr marL="342900" indent="-342900">
              <a:buFont typeface="Arial" panose="020B0604020202020204" pitchFamily="34" charset="0"/>
              <a:buChar char="•"/>
            </a:pPr>
            <a:r>
              <a:rPr lang="es-ES" dirty="0"/>
              <a:t>Seguimiento de ofertas</a:t>
            </a:r>
          </a:p>
          <a:p>
            <a:pPr marL="342900" indent="-342900">
              <a:buFont typeface="Arial" panose="020B0604020202020204" pitchFamily="34" charset="0"/>
              <a:buChar char="•"/>
            </a:pPr>
            <a:r>
              <a:rPr lang="es-ES" dirty="0"/>
              <a:t>Comprender mejor un dominio</a:t>
            </a:r>
          </a:p>
        </p:txBody>
      </p:sp>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16</a:t>
            </a:fld>
            <a:endParaRPr lang="es-ES" dirty="0"/>
          </a:p>
        </p:txBody>
      </p:sp>
      <p:sp>
        <p:nvSpPr>
          <p:cNvPr id="7" name="Rectángulo">
            <a:extLst>
              <a:ext uri="{FF2B5EF4-FFF2-40B4-BE49-F238E27FC236}">
                <a16:creationId xmlns:a16="http://schemas.microsoft.com/office/drawing/2014/main" id="{E4C08464-2E5F-9F8C-D87D-989B03694D71}"/>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8" name="LAS 6 PREGUNTAS para diagramar">
            <a:extLst>
              <a:ext uri="{FF2B5EF4-FFF2-40B4-BE49-F238E27FC236}">
                <a16:creationId xmlns:a16="http://schemas.microsoft.com/office/drawing/2014/main" id="{B6016998-6490-D172-4673-4514A9A8A36F}"/>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Para qué necesitamos datos</a:t>
            </a:r>
            <a:endParaRPr dirty="0"/>
          </a:p>
        </p:txBody>
      </p:sp>
      <p:grpSp>
        <p:nvGrpSpPr>
          <p:cNvPr id="9" name="Grupo">
            <a:extLst>
              <a:ext uri="{FF2B5EF4-FFF2-40B4-BE49-F238E27FC236}">
                <a16:creationId xmlns:a16="http://schemas.microsoft.com/office/drawing/2014/main" id="{7374ED26-3103-F779-8CC2-8CBBC4A5F54B}"/>
              </a:ext>
            </a:extLst>
          </p:cNvPr>
          <p:cNvGrpSpPr/>
          <p:nvPr/>
        </p:nvGrpSpPr>
        <p:grpSpPr>
          <a:xfrm>
            <a:off x="502727" y="1074737"/>
            <a:ext cx="2859680" cy="1"/>
            <a:chOff x="0" y="0"/>
            <a:chExt cx="2859679" cy="0"/>
          </a:xfrm>
        </p:grpSpPr>
        <p:sp>
          <p:nvSpPr>
            <p:cNvPr id="10" name="Línea">
              <a:extLst>
                <a:ext uri="{FF2B5EF4-FFF2-40B4-BE49-F238E27FC236}">
                  <a16:creationId xmlns:a16="http://schemas.microsoft.com/office/drawing/2014/main" id="{8B51D0DC-4547-B8A7-8478-EB60EF39DC4B}"/>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1" name="Línea">
              <a:extLst>
                <a:ext uri="{FF2B5EF4-FFF2-40B4-BE49-F238E27FC236}">
                  <a16:creationId xmlns:a16="http://schemas.microsoft.com/office/drawing/2014/main" id="{044BFB20-9579-17A5-53AC-FEFAE57021CC}"/>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2" name="Línea">
              <a:extLst>
                <a:ext uri="{FF2B5EF4-FFF2-40B4-BE49-F238E27FC236}">
                  <a16:creationId xmlns:a16="http://schemas.microsoft.com/office/drawing/2014/main" id="{DF72FB43-5686-59ED-FEDE-7C3F0A382B0B}"/>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3" name="Línea">
              <a:extLst>
                <a:ext uri="{FF2B5EF4-FFF2-40B4-BE49-F238E27FC236}">
                  <a16:creationId xmlns:a16="http://schemas.microsoft.com/office/drawing/2014/main" id="{A81094B0-388E-1332-4F98-053FF47F0547}"/>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4" name="Grupo">
            <a:extLst>
              <a:ext uri="{FF2B5EF4-FFF2-40B4-BE49-F238E27FC236}">
                <a16:creationId xmlns:a16="http://schemas.microsoft.com/office/drawing/2014/main" id="{43BE4A01-240B-8520-4E53-F108D483F59E}"/>
              </a:ext>
            </a:extLst>
          </p:cNvPr>
          <p:cNvGrpSpPr/>
          <p:nvPr/>
        </p:nvGrpSpPr>
        <p:grpSpPr>
          <a:xfrm>
            <a:off x="502727" y="1211421"/>
            <a:ext cx="1893164" cy="1"/>
            <a:chOff x="0" y="0"/>
            <a:chExt cx="1893162" cy="0"/>
          </a:xfrm>
        </p:grpSpPr>
        <p:sp>
          <p:nvSpPr>
            <p:cNvPr id="15" name="Línea">
              <a:extLst>
                <a:ext uri="{FF2B5EF4-FFF2-40B4-BE49-F238E27FC236}">
                  <a16:creationId xmlns:a16="http://schemas.microsoft.com/office/drawing/2014/main" id="{B8AF9ACE-4D52-F419-353D-A6B92DE4E2AC}"/>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6" name="Línea">
              <a:extLst>
                <a:ext uri="{FF2B5EF4-FFF2-40B4-BE49-F238E27FC236}">
                  <a16:creationId xmlns:a16="http://schemas.microsoft.com/office/drawing/2014/main" id="{9B9653C5-3CF0-A607-4315-A55238BDACA7}"/>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 name="Línea">
              <a:extLst>
                <a:ext uri="{FF2B5EF4-FFF2-40B4-BE49-F238E27FC236}">
                  <a16:creationId xmlns:a16="http://schemas.microsoft.com/office/drawing/2014/main" id="{9A8517FE-EB4C-8C0A-C5F8-4A74A5B44CD1}"/>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 name="Línea">
              <a:extLst>
                <a:ext uri="{FF2B5EF4-FFF2-40B4-BE49-F238E27FC236}">
                  <a16:creationId xmlns:a16="http://schemas.microsoft.com/office/drawing/2014/main" id="{1F58919D-D51B-6D93-A1CE-131C6D96C78E}"/>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2735292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9">
            <a:extLst>
              <a:ext uri="{FF2B5EF4-FFF2-40B4-BE49-F238E27FC236}">
                <a16:creationId xmlns:a16="http://schemas.microsoft.com/office/drawing/2014/main" id="{97653BAF-6B3C-D770-1DF1-55E5683DA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8004" y="676329"/>
            <a:ext cx="7063997" cy="5505341"/>
          </a:xfrm>
          <a:prstGeom prst="rect">
            <a:avLst/>
          </a:prstGeom>
        </p:spPr>
      </p:pic>
      <p:sp>
        <p:nvSpPr>
          <p:cNvPr id="10" name="Title 2">
            <a:extLst>
              <a:ext uri="{FF2B5EF4-FFF2-40B4-BE49-F238E27FC236}">
                <a16:creationId xmlns:a16="http://schemas.microsoft.com/office/drawing/2014/main" id="{8CBE01A1-60A6-6D43-9FDC-841C21A5FA0C}"/>
              </a:ext>
            </a:extLst>
          </p:cNvPr>
          <p:cNvSpPr>
            <a:spLocks noGrp="1"/>
          </p:cNvSpPr>
          <p:nvPr>
            <p:ph type="title"/>
          </p:nvPr>
        </p:nvSpPr>
        <p:spPr>
          <a:xfrm>
            <a:off x="404813" y="692694"/>
            <a:ext cx="4562477" cy="2421470"/>
          </a:xfrm>
        </p:spPr>
        <p:txBody>
          <a:bodyPr anchor="b">
            <a:normAutofit/>
          </a:bodyPr>
          <a:lstStyle/>
          <a:p>
            <a:r>
              <a:rPr lang="en-US" sz="4600" err="1"/>
              <a:t>Pirámide</a:t>
            </a:r>
            <a:r>
              <a:rPr lang="en-US" sz="4600"/>
              <a:t> del </a:t>
            </a:r>
            <a:r>
              <a:rPr lang="en-US" sz="4600" err="1"/>
              <a:t>conocimiento</a:t>
            </a:r>
            <a:endParaRPr lang="en-US" sz="4600"/>
          </a:p>
        </p:txBody>
      </p:sp>
      <p:sp>
        <p:nvSpPr>
          <p:cNvPr id="15" name="Text Placeholder 3">
            <a:extLst>
              <a:ext uri="{FF2B5EF4-FFF2-40B4-BE49-F238E27FC236}">
                <a16:creationId xmlns:a16="http://schemas.microsoft.com/office/drawing/2014/main" id="{962315D8-DC32-C86C-FA93-38B553797FA4}"/>
              </a:ext>
            </a:extLst>
          </p:cNvPr>
          <p:cNvSpPr>
            <a:spLocks noGrp="1"/>
          </p:cNvSpPr>
          <p:nvPr>
            <p:ph type="body" sz="quarter" idx="1"/>
          </p:nvPr>
        </p:nvSpPr>
        <p:spPr>
          <a:xfrm>
            <a:off x="404813" y="3573040"/>
            <a:ext cx="4395788" cy="2808292"/>
          </a:xfrm>
        </p:spPr>
        <p:txBody>
          <a:bodyPr/>
          <a:lstStyle/>
          <a:p>
            <a:endParaRPr lang="en-US"/>
          </a:p>
        </p:txBody>
      </p:sp>
      <p:sp>
        <p:nvSpPr>
          <p:cNvPr id="3" name="Número de diapositiva">
            <a:extLst>
              <a:ext uri="{FF2B5EF4-FFF2-40B4-BE49-F238E27FC236}">
                <a16:creationId xmlns:a16="http://schemas.microsoft.com/office/drawing/2014/main" id="{3F096BE7-3C90-1CFC-719D-2E7263960C77}"/>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17</a:t>
            </a:fld>
            <a:endParaRPr lang="es-ES" dirty="0"/>
          </a:p>
        </p:txBody>
      </p:sp>
    </p:spTree>
    <p:extLst>
      <p:ext uri="{BB962C8B-B14F-4D97-AF65-F5344CB8AC3E}">
        <p14:creationId xmlns:p14="http://schemas.microsoft.com/office/powerpoint/2010/main" val="31901961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2533" name="Rectangle 27"/>
          <p:cNvSpPr/>
          <p:nvPr/>
        </p:nvSpPr>
        <p:spPr>
          <a:xfrm>
            <a:off x="7227068" y="6564099"/>
            <a:ext cx="4532171"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2535" name="Espace réservé du texte 15"/>
          <p:cNvSpPr>
            <a:spLocks noGrp="1"/>
          </p:cNvSpPr>
          <p:nvPr>
            <p:ph type="body" sz="half" idx="1"/>
          </p:nvPr>
        </p:nvSpPr>
        <p:spPr>
          <a:xfrm>
            <a:off x="360000" y="676329"/>
            <a:ext cx="4768004" cy="5505341"/>
          </a:xfrm>
          <a:prstGeom prst="rect">
            <a:avLst/>
          </a:prstGeom>
        </p:spPr>
        <p:txBody>
          <a:bodyPr>
            <a:normAutofit/>
          </a:bodyPr>
          <a:lstStyle/>
          <a:p>
            <a:pPr defTabSz="676655">
              <a:spcBef>
                <a:spcPts val="2100"/>
              </a:spcBef>
              <a:defRPr sz="2300" cap="all">
                <a:solidFill>
                  <a:schemeClr val="accent2"/>
                </a:solidFill>
                <a:latin typeface="Ubuntu Medium"/>
                <a:ea typeface="Ubuntu Medium"/>
                <a:cs typeface="Ubuntu Medium"/>
                <a:sym typeface="Ubuntu Medium"/>
              </a:defRPr>
            </a:pPr>
            <a:r>
              <a:rPr lang="es-ES" sz="2800" dirty="0"/>
              <a:t>Pirámide del conocimiento</a:t>
            </a:r>
          </a:p>
          <a:p>
            <a:pPr defTabSz="676655">
              <a:lnSpc>
                <a:spcPct val="1200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r>
              <a:rPr lang="es-ES" sz="1800" b="1" dirty="0"/>
              <a:t>Dato</a:t>
            </a:r>
          </a:p>
        </p:txBody>
      </p:sp>
      <p:sp>
        <p:nvSpPr>
          <p:cNvPr id="3" name="Número de diapositiva">
            <a:extLst>
              <a:ext uri="{FF2B5EF4-FFF2-40B4-BE49-F238E27FC236}">
                <a16:creationId xmlns:a16="http://schemas.microsoft.com/office/drawing/2014/main" id="{10476100-9E94-7058-9B8B-6AC3F8E91EF1}"/>
              </a:ext>
            </a:extLst>
          </p:cNvPr>
          <p:cNvSpPr txBox="1">
            <a:spLocks/>
          </p:cNvSpPr>
          <p:nvPr/>
        </p:nvSpPr>
        <p:spPr>
          <a:xfrm>
            <a:off x="11858208" y="6547721"/>
            <a:ext cx="144271" cy="1538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b="0" smtClean="0">
                <a:solidFill>
                  <a:srgbClr val="FFFFFF"/>
                </a:solidFill>
              </a:rPr>
              <a:pPr/>
              <a:t>18</a:t>
            </a:fld>
            <a:endParaRPr lang="es-ES" b="0" dirty="0">
              <a:solidFill>
                <a:srgbClr val="FFFFFF"/>
              </a:solidFill>
            </a:endParaRPr>
          </a:p>
        </p:txBody>
      </p:sp>
      <p:pic>
        <p:nvPicPr>
          <p:cNvPr id="4" name="Graphic 9">
            <a:extLst>
              <a:ext uri="{FF2B5EF4-FFF2-40B4-BE49-F238E27FC236}">
                <a16:creationId xmlns:a16="http://schemas.microsoft.com/office/drawing/2014/main" id="{5127D2C5-2359-D355-A117-F9E206A4DE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8004" y="676329"/>
            <a:ext cx="7063997" cy="5505341"/>
          </a:xfrm>
          <a:prstGeom prst="rect">
            <a:avLst/>
          </a:prstGeom>
        </p:spPr>
      </p:pic>
    </p:spTree>
    <p:extLst>
      <p:ext uri="{BB962C8B-B14F-4D97-AF65-F5344CB8AC3E}">
        <p14:creationId xmlns:p14="http://schemas.microsoft.com/office/powerpoint/2010/main" val="112953342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2533"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2535" name="Espace réservé du texte 15"/>
          <p:cNvSpPr>
            <a:spLocks noGrp="1"/>
          </p:cNvSpPr>
          <p:nvPr>
            <p:ph type="body" sz="half" idx="1"/>
          </p:nvPr>
        </p:nvSpPr>
        <p:spPr>
          <a:xfrm>
            <a:off x="360000" y="676329"/>
            <a:ext cx="4768004" cy="5505341"/>
          </a:xfrm>
          <a:prstGeom prst="rect">
            <a:avLst/>
          </a:prstGeom>
        </p:spPr>
        <p:txBody>
          <a:bodyPr>
            <a:normAutofit/>
          </a:bodyPr>
          <a:lstStyle/>
          <a:p>
            <a:pPr defTabSz="676655">
              <a:spcBef>
                <a:spcPts val="2100"/>
              </a:spcBef>
              <a:defRPr sz="2300" cap="all">
                <a:solidFill>
                  <a:schemeClr val="accent2"/>
                </a:solidFill>
                <a:latin typeface="Ubuntu Medium"/>
                <a:ea typeface="Ubuntu Medium"/>
                <a:cs typeface="Ubuntu Medium"/>
                <a:sym typeface="Ubuntu Medium"/>
              </a:defRPr>
            </a:pPr>
            <a:r>
              <a:rPr lang="es-ES" sz="2800" dirty="0"/>
              <a:t>Pirámide del conocimiento</a:t>
            </a:r>
          </a:p>
          <a:p>
            <a:pPr defTabSz="676655">
              <a:lnSpc>
                <a:spcPct val="1200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endParaRPr lang="es-ES" sz="1800" b="1" dirty="0"/>
          </a:p>
          <a:p>
            <a:pPr marL="285750" indent="-285750" defTabSz="676655">
              <a:lnSpc>
                <a:spcPts val="800"/>
              </a:lnSpc>
              <a:spcBef>
                <a:spcPts val="2100"/>
              </a:spcBef>
              <a:buFont typeface="Arial" panose="020B0604020202020204" pitchFamily="34" charset="0"/>
              <a:buChar char="•"/>
              <a:defRPr sz="1800"/>
            </a:pPr>
            <a:endParaRPr lang="es-ES" dirty="0"/>
          </a:p>
          <a:p>
            <a:pPr defTabSz="676655">
              <a:lnSpc>
                <a:spcPts val="800"/>
              </a:lnSpc>
              <a:spcBef>
                <a:spcPts val="2100"/>
              </a:spcBef>
              <a:defRPr sz="1800"/>
            </a:pPr>
            <a:endParaRPr lang="es-ES" sz="1800" b="1" dirty="0"/>
          </a:p>
          <a:p>
            <a:pPr defTabSz="676655">
              <a:lnSpc>
                <a:spcPts val="800"/>
              </a:lnSpc>
              <a:spcBef>
                <a:spcPts val="2100"/>
              </a:spcBef>
              <a:defRPr sz="1800"/>
            </a:pPr>
            <a:r>
              <a:rPr lang="es-ES" sz="1800" b="1" dirty="0"/>
              <a:t>Información</a:t>
            </a:r>
          </a:p>
          <a:p>
            <a:pPr defTabSz="676655">
              <a:lnSpc>
                <a:spcPts val="800"/>
              </a:lnSpc>
              <a:spcBef>
                <a:spcPts val="2100"/>
              </a:spcBef>
              <a:defRPr sz="1800"/>
            </a:pPr>
            <a:endParaRPr lang="es-ES" sz="1800" b="1" dirty="0"/>
          </a:p>
          <a:p>
            <a:pPr defTabSz="676655">
              <a:lnSpc>
                <a:spcPts val="800"/>
              </a:lnSpc>
              <a:spcBef>
                <a:spcPts val="2100"/>
              </a:spcBef>
              <a:defRPr sz="1800"/>
            </a:pPr>
            <a:r>
              <a:rPr lang="es-ES" sz="1800" b="1" dirty="0"/>
              <a:t>Dato</a:t>
            </a:r>
          </a:p>
          <a:p>
            <a:pPr marL="285750" indent="-285750" defTabSz="676655">
              <a:lnSpc>
                <a:spcPts val="800"/>
              </a:lnSpc>
              <a:spcBef>
                <a:spcPts val="2100"/>
              </a:spcBef>
              <a:buFont typeface="Arial" panose="020B0604020202020204" pitchFamily="34" charset="0"/>
              <a:buChar char="•"/>
              <a:defRPr sz="1800"/>
            </a:pPr>
            <a:r>
              <a:rPr lang="es-ES" dirty="0"/>
              <a:t>Valor puro</a:t>
            </a:r>
          </a:p>
        </p:txBody>
      </p:sp>
      <p:sp>
        <p:nvSpPr>
          <p:cNvPr id="3" name="Número de diapositiva">
            <a:extLst>
              <a:ext uri="{FF2B5EF4-FFF2-40B4-BE49-F238E27FC236}">
                <a16:creationId xmlns:a16="http://schemas.microsoft.com/office/drawing/2014/main" id="{10476100-9E94-7058-9B8B-6AC3F8E91EF1}"/>
              </a:ext>
            </a:extLst>
          </p:cNvPr>
          <p:cNvSpPr txBox="1">
            <a:spLocks/>
          </p:cNvSpPr>
          <p:nvPr/>
        </p:nvSpPr>
        <p:spPr>
          <a:xfrm>
            <a:off x="11858208" y="6547721"/>
            <a:ext cx="144271" cy="15388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b="0" smtClean="0">
                <a:solidFill>
                  <a:srgbClr val="FFFFFF"/>
                </a:solidFill>
              </a:rPr>
              <a:pPr/>
              <a:t>19</a:t>
            </a:fld>
            <a:endParaRPr lang="es-ES" b="0" dirty="0">
              <a:solidFill>
                <a:srgbClr val="FFFFFF"/>
              </a:solidFill>
            </a:endParaRPr>
          </a:p>
        </p:txBody>
      </p:sp>
      <p:pic>
        <p:nvPicPr>
          <p:cNvPr id="4" name="Graphic 9">
            <a:extLst>
              <a:ext uri="{FF2B5EF4-FFF2-40B4-BE49-F238E27FC236}">
                <a16:creationId xmlns:a16="http://schemas.microsoft.com/office/drawing/2014/main" id="{5127D2C5-2359-D355-A117-F9E206A4DE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8004" y="676329"/>
            <a:ext cx="7063997" cy="5505341"/>
          </a:xfrm>
          <a:prstGeom prst="rect">
            <a:avLst/>
          </a:prstGeom>
        </p:spPr>
      </p:pic>
    </p:spTree>
    <p:extLst>
      <p:ext uri="{BB962C8B-B14F-4D97-AF65-F5344CB8AC3E}">
        <p14:creationId xmlns:p14="http://schemas.microsoft.com/office/powerpoint/2010/main" val="16874769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 name="Espace réservé du texte 15"/>
          <p:cNvSpPr>
            <a:spLocks noGrp="1"/>
          </p:cNvSpPr>
          <p:nvPr>
            <p:ph type="body" sz="half" idx="1"/>
          </p:nvPr>
        </p:nvSpPr>
        <p:spPr>
          <a:xfrm>
            <a:off x="360000" y="1367999"/>
            <a:ext cx="4320000" cy="4748716"/>
          </a:xfrm>
          <a:prstGeom prst="rect">
            <a:avLst/>
          </a:prstGeom>
        </p:spPr>
        <p:txBody>
          <a:bodyPr/>
          <a:lstStyle/>
          <a:p>
            <a:pPr>
              <a:spcBef>
                <a:spcPts val="1200"/>
              </a:spcBef>
              <a:defRPr sz="2000"/>
            </a:pPr>
            <a:r>
              <a:rPr lang="es-ES" dirty="0"/>
              <a:t>Mundo de los datos</a:t>
            </a:r>
          </a:p>
          <a:p>
            <a:pPr>
              <a:spcBef>
                <a:spcPts val="1200"/>
              </a:spcBef>
              <a:defRPr sz="2000"/>
            </a:pPr>
            <a:r>
              <a:rPr lang="es-ES" dirty="0"/>
              <a:t>Datos ofuscados</a:t>
            </a:r>
          </a:p>
          <a:p>
            <a:pPr>
              <a:spcBef>
                <a:spcPts val="1200"/>
              </a:spcBef>
              <a:defRPr sz="2000"/>
            </a:pPr>
            <a:r>
              <a:rPr lang="es-ES" dirty="0"/>
              <a:t>Web </a:t>
            </a:r>
            <a:r>
              <a:rPr lang="es-ES" dirty="0" err="1"/>
              <a:t>scraping</a:t>
            </a:r>
            <a:endParaRPr lang="es-ES" dirty="0"/>
          </a:p>
          <a:p>
            <a:pPr marL="342900" indent="-342900">
              <a:spcBef>
                <a:spcPts val="1200"/>
              </a:spcBef>
              <a:buFontTx/>
              <a:buChar char="-"/>
              <a:defRPr sz="2000"/>
            </a:pPr>
            <a:r>
              <a:rPr lang="es-ES" dirty="0"/>
              <a:t>Normal</a:t>
            </a:r>
          </a:p>
          <a:p>
            <a:pPr marL="342900" indent="-342900">
              <a:spcBef>
                <a:spcPts val="1200"/>
              </a:spcBef>
              <a:buFontTx/>
              <a:buChar char="-"/>
              <a:defRPr sz="2000"/>
            </a:pPr>
            <a:r>
              <a:rPr lang="es-ES" dirty="0" err="1"/>
              <a:t>Headless</a:t>
            </a:r>
            <a:endParaRPr lang="es-ES" dirty="0"/>
          </a:p>
          <a:p>
            <a:pPr>
              <a:spcBef>
                <a:spcPts val="1200"/>
              </a:spcBef>
              <a:defRPr sz="2000"/>
            </a:pPr>
            <a:r>
              <a:rPr lang="es-ES" dirty="0" err="1"/>
              <a:t>Selenium</a:t>
            </a:r>
            <a:endParaRPr lang="es-ES" dirty="0"/>
          </a:p>
          <a:p>
            <a:pPr>
              <a:spcBef>
                <a:spcPts val="1200"/>
              </a:spcBef>
              <a:defRPr sz="2000"/>
            </a:pPr>
            <a:r>
              <a:rPr lang="es-ES" dirty="0"/>
              <a:t>“Defensa” y riesgos del Web </a:t>
            </a:r>
            <a:r>
              <a:rPr lang="es-ES" dirty="0" err="1"/>
              <a:t>scraping</a:t>
            </a:r>
            <a:endParaRPr lang="es-ES" dirty="0"/>
          </a:p>
          <a:p>
            <a:pPr marL="342900" indent="-342900">
              <a:spcBef>
                <a:spcPts val="1200"/>
              </a:spcBef>
              <a:buFontTx/>
              <a:buChar char="-"/>
              <a:defRPr sz="2000"/>
            </a:pPr>
            <a:r>
              <a:rPr lang="es-ES" dirty="0"/>
              <a:t>Algunas estrategias</a:t>
            </a:r>
          </a:p>
          <a:p>
            <a:pPr>
              <a:spcBef>
                <a:spcPts val="1200"/>
              </a:spcBef>
              <a:defRPr sz="2000"/>
            </a:pPr>
            <a:r>
              <a:rPr lang="es-ES" dirty="0" err="1"/>
              <a:t>Testing</a:t>
            </a:r>
            <a:r>
              <a:rPr lang="es-ES" dirty="0"/>
              <a:t> enfocado a web </a:t>
            </a:r>
            <a:r>
              <a:rPr lang="es-ES" dirty="0" err="1"/>
              <a:t>scraping</a:t>
            </a:r>
            <a:endParaRPr lang="es-ES" dirty="0"/>
          </a:p>
        </p:txBody>
      </p:sp>
      <p:sp>
        <p:nvSpPr>
          <p:cNvPr id="1616" name="Retângulo 43"/>
          <p:cNvSpPr>
            <a:spLocks noGrp="1"/>
          </p:cNvSpPr>
          <p:nvPr>
            <p:ph type="sldNum" sz="quarter" idx="4294967295"/>
          </p:nvPr>
        </p:nvSpPr>
        <p:spPr>
          <a:xfrm>
            <a:off x="11846393" y="6564099"/>
            <a:ext cx="127001"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1617" name="Title 7"/>
          <p:cNvSpPr>
            <a:spLocks noGrp="1"/>
          </p:cNvSpPr>
          <p:nvPr>
            <p:ph type="title"/>
          </p:nvPr>
        </p:nvSpPr>
        <p:spPr>
          <a:xfrm>
            <a:off x="359999" y="36000"/>
            <a:ext cx="10972801" cy="720000"/>
          </a:xfrm>
          <a:prstGeom prst="rect">
            <a:avLst/>
          </a:prstGeom>
        </p:spPr>
        <p:txBody>
          <a:bodyPr/>
          <a:lstStyle/>
          <a:p>
            <a:r>
              <a:rPr lang="es-ES" dirty="0"/>
              <a:t>Qué </a:t>
            </a:r>
            <a:r>
              <a:rPr lang="es-ES" dirty="0" err="1"/>
              <a:t>aprenderáS</a:t>
            </a:r>
            <a:endParaRPr dirty="0"/>
          </a:p>
        </p:txBody>
      </p:sp>
      <p:sp>
        <p:nvSpPr>
          <p:cNvPr id="1621"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1622" name="Texto"/>
          <p:cNvSpPr/>
          <p:nvPr/>
        </p:nvSpPr>
        <p:spPr>
          <a:xfrm>
            <a:off x="11846389" y="6564099"/>
            <a:ext cx="127001"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800">
                <a:solidFill>
                  <a:srgbClr val="A6A6A6"/>
                </a:solidFill>
                <a:latin typeface="+mn-lt"/>
                <a:ea typeface="+mn-ea"/>
                <a:cs typeface="+mn-cs"/>
                <a:sym typeface="Ubuntu"/>
              </a:defRPr>
            </a:lvl1pPr>
          </a:lstStyle>
          <a:p>
            <a:r>
              <a:t>2 </a:t>
            </a:r>
          </a:p>
        </p:txBody>
      </p:sp>
      <p:grpSp>
        <p:nvGrpSpPr>
          <p:cNvPr id="12" name="Grupo">
            <a:extLst>
              <a:ext uri="{FF2B5EF4-FFF2-40B4-BE49-F238E27FC236}">
                <a16:creationId xmlns:a16="http://schemas.microsoft.com/office/drawing/2014/main" id="{AEF5FFCF-9298-C2F8-8822-BA5ECB38FD8D}"/>
              </a:ext>
            </a:extLst>
          </p:cNvPr>
          <p:cNvGrpSpPr/>
          <p:nvPr/>
        </p:nvGrpSpPr>
        <p:grpSpPr>
          <a:xfrm>
            <a:off x="367580" y="993657"/>
            <a:ext cx="2859680" cy="1"/>
            <a:chOff x="0" y="0"/>
            <a:chExt cx="2859679" cy="0"/>
          </a:xfrm>
        </p:grpSpPr>
        <p:sp>
          <p:nvSpPr>
            <p:cNvPr id="13" name="Línea">
              <a:extLst>
                <a:ext uri="{FF2B5EF4-FFF2-40B4-BE49-F238E27FC236}">
                  <a16:creationId xmlns:a16="http://schemas.microsoft.com/office/drawing/2014/main" id="{A776D781-7DBC-D973-2AEA-74ECAD924B58}"/>
                </a:ext>
              </a:extLst>
            </p:cNvPr>
            <p:cNvSpPr/>
            <p:nvPr/>
          </p:nvSpPr>
          <p:spPr>
            <a:xfrm>
              <a:off x="0" y="0"/>
              <a:ext cx="1667098" cy="0"/>
            </a:xfrm>
            <a:prstGeom prst="line">
              <a:avLst/>
            </a:prstGeom>
            <a:noFill/>
            <a:ln w="25400" cap="flat">
              <a:solidFill>
                <a:srgbClr val="FF8E12"/>
              </a:solidFill>
              <a:prstDash val="solid"/>
              <a:round/>
            </a:ln>
            <a:effectLst/>
          </p:spPr>
          <p:txBody>
            <a:bodyPr wrap="square" lIns="45718" tIns="45718" rIns="45718" bIns="45718" numCol="1" anchor="t">
              <a:noAutofit/>
            </a:bodyPr>
            <a:lstStyle/>
            <a:p>
              <a:endParaRPr/>
            </a:p>
          </p:txBody>
        </p:sp>
        <p:sp>
          <p:nvSpPr>
            <p:cNvPr id="14" name="Línea">
              <a:extLst>
                <a:ext uri="{FF2B5EF4-FFF2-40B4-BE49-F238E27FC236}">
                  <a16:creationId xmlns:a16="http://schemas.microsoft.com/office/drawing/2014/main" id="{9FA220EF-B72B-F532-826C-F7749C848FF8}"/>
                </a:ext>
              </a:extLst>
            </p:cNvPr>
            <p:cNvSpPr/>
            <p:nvPr/>
          </p:nvSpPr>
          <p:spPr>
            <a:xfrm>
              <a:off x="1808613" y="0"/>
              <a:ext cx="346399" cy="0"/>
            </a:xfrm>
            <a:prstGeom prst="line">
              <a:avLst/>
            </a:prstGeom>
            <a:noFill/>
            <a:ln w="25400" cap="flat">
              <a:solidFill>
                <a:srgbClr val="FF8E12"/>
              </a:solidFill>
              <a:prstDash val="solid"/>
              <a:round/>
            </a:ln>
            <a:effectLst/>
          </p:spPr>
          <p:txBody>
            <a:bodyPr wrap="square" lIns="45718" tIns="45718" rIns="45718" bIns="45718" numCol="1" anchor="t">
              <a:noAutofit/>
            </a:bodyPr>
            <a:lstStyle/>
            <a:p>
              <a:endParaRPr/>
            </a:p>
          </p:txBody>
        </p:sp>
        <p:sp>
          <p:nvSpPr>
            <p:cNvPr id="15" name="Línea">
              <a:extLst>
                <a:ext uri="{FF2B5EF4-FFF2-40B4-BE49-F238E27FC236}">
                  <a16:creationId xmlns:a16="http://schemas.microsoft.com/office/drawing/2014/main" id="{413F1FF6-FD41-38B2-9245-85765BF068CF}"/>
                </a:ext>
              </a:extLst>
            </p:cNvPr>
            <p:cNvSpPr/>
            <p:nvPr/>
          </p:nvSpPr>
          <p:spPr>
            <a:xfrm>
              <a:off x="2309699" y="0"/>
              <a:ext cx="256553" cy="0"/>
            </a:xfrm>
            <a:prstGeom prst="line">
              <a:avLst/>
            </a:prstGeom>
            <a:noFill/>
            <a:ln w="25400" cap="flat">
              <a:solidFill>
                <a:srgbClr val="FF8E12"/>
              </a:solidFill>
              <a:prstDash val="solid"/>
              <a:round/>
            </a:ln>
            <a:effectLst/>
          </p:spPr>
          <p:txBody>
            <a:bodyPr wrap="square" lIns="45718" tIns="45718" rIns="45718" bIns="45718" numCol="1" anchor="t">
              <a:noAutofit/>
            </a:bodyPr>
            <a:lstStyle/>
            <a:p>
              <a:endParaRPr/>
            </a:p>
          </p:txBody>
        </p:sp>
        <p:sp>
          <p:nvSpPr>
            <p:cNvPr id="16" name="Línea">
              <a:extLst>
                <a:ext uri="{FF2B5EF4-FFF2-40B4-BE49-F238E27FC236}">
                  <a16:creationId xmlns:a16="http://schemas.microsoft.com/office/drawing/2014/main" id="{739723CB-BFDC-513D-9493-378D9AED35B2}"/>
                </a:ext>
              </a:extLst>
            </p:cNvPr>
            <p:cNvSpPr/>
            <p:nvPr/>
          </p:nvSpPr>
          <p:spPr>
            <a:xfrm>
              <a:off x="2720941" y="0"/>
              <a:ext cx="138739" cy="0"/>
            </a:xfrm>
            <a:prstGeom prst="line">
              <a:avLst/>
            </a:prstGeom>
            <a:noFill/>
            <a:ln w="25400" cap="flat">
              <a:solidFill>
                <a:srgbClr val="FF8E12"/>
              </a:solidFill>
              <a:prstDash val="solid"/>
              <a:round/>
            </a:ln>
            <a:effectLst/>
          </p:spPr>
          <p:txBody>
            <a:bodyPr wrap="square" lIns="45718" tIns="45718" rIns="45718" bIns="45718" numCol="1" anchor="t">
              <a:noAutofit/>
            </a:bodyPr>
            <a:lstStyle/>
            <a:p>
              <a:endParaRPr/>
            </a:p>
          </p:txBody>
        </p:sp>
      </p:grpSp>
      <p:grpSp>
        <p:nvGrpSpPr>
          <p:cNvPr id="17" name="Grupo">
            <a:extLst>
              <a:ext uri="{FF2B5EF4-FFF2-40B4-BE49-F238E27FC236}">
                <a16:creationId xmlns:a16="http://schemas.microsoft.com/office/drawing/2014/main" id="{DB9969EC-56F9-A4AC-94F9-5AF2A18CA0BC}"/>
              </a:ext>
            </a:extLst>
          </p:cNvPr>
          <p:cNvGrpSpPr/>
          <p:nvPr/>
        </p:nvGrpSpPr>
        <p:grpSpPr>
          <a:xfrm>
            <a:off x="367580" y="1130341"/>
            <a:ext cx="1893164" cy="1"/>
            <a:chOff x="0" y="0"/>
            <a:chExt cx="1893162" cy="0"/>
          </a:xfrm>
        </p:grpSpPr>
        <p:sp>
          <p:nvSpPr>
            <p:cNvPr id="18" name="Línea">
              <a:extLst>
                <a:ext uri="{FF2B5EF4-FFF2-40B4-BE49-F238E27FC236}">
                  <a16:creationId xmlns:a16="http://schemas.microsoft.com/office/drawing/2014/main" id="{42D09693-5DAE-A1B7-95EE-65D7689466D3}"/>
                </a:ext>
              </a:extLst>
            </p:cNvPr>
            <p:cNvSpPr/>
            <p:nvPr/>
          </p:nvSpPr>
          <p:spPr>
            <a:xfrm>
              <a:off x="0" y="0"/>
              <a:ext cx="1103652" cy="0"/>
            </a:xfrm>
            <a:prstGeom prst="line">
              <a:avLst/>
            </a:prstGeom>
            <a:noFill/>
            <a:ln w="25400" cap="flat">
              <a:solidFill>
                <a:srgbClr val="FF8E12"/>
              </a:solidFill>
              <a:prstDash val="solid"/>
              <a:round/>
            </a:ln>
            <a:effectLst/>
          </p:spPr>
          <p:txBody>
            <a:bodyPr wrap="square" lIns="45718" tIns="45718" rIns="45718" bIns="45718" numCol="1" anchor="t">
              <a:noAutofit/>
            </a:bodyPr>
            <a:lstStyle/>
            <a:p>
              <a:endParaRPr/>
            </a:p>
          </p:txBody>
        </p:sp>
        <p:sp>
          <p:nvSpPr>
            <p:cNvPr id="19" name="Línea">
              <a:extLst>
                <a:ext uri="{FF2B5EF4-FFF2-40B4-BE49-F238E27FC236}">
                  <a16:creationId xmlns:a16="http://schemas.microsoft.com/office/drawing/2014/main" id="{A564672D-B79B-CADD-B368-122EB7B99A39}"/>
                </a:ext>
              </a:extLst>
            </p:cNvPr>
            <p:cNvSpPr/>
            <p:nvPr/>
          </p:nvSpPr>
          <p:spPr>
            <a:xfrm>
              <a:off x="1197337" y="0"/>
              <a:ext cx="229323" cy="0"/>
            </a:xfrm>
            <a:prstGeom prst="line">
              <a:avLst/>
            </a:prstGeom>
            <a:noFill/>
            <a:ln w="25400" cap="flat">
              <a:solidFill>
                <a:srgbClr val="FF8E12"/>
              </a:solidFill>
              <a:prstDash val="solid"/>
              <a:round/>
            </a:ln>
            <a:effectLst/>
          </p:spPr>
          <p:txBody>
            <a:bodyPr wrap="square" lIns="45718" tIns="45718" rIns="45718" bIns="45718" numCol="1" anchor="t">
              <a:noAutofit/>
            </a:bodyPr>
            <a:lstStyle/>
            <a:p>
              <a:endParaRPr/>
            </a:p>
          </p:txBody>
        </p:sp>
        <p:sp>
          <p:nvSpPr>
            <p:cNvPr id="20" name="Línea">
              <a:extLst>
                <a:ext uri="{FF2B5EF4-FFF2-40B4-BE49-F238E27FC236}">
                  <a16:creationId xmlns:a16="http://schemas.microsoft.com/office/drawing/2014/main" id="{2FE377E3-49B9-48AD-5608-5845D789D184}"/>
                </a:ext>
              </a:extLst>
            </p:cNvPr>
            <p:cNvSpPr/>
            <p:nvPr/>
          </p:nvSpPr>
          <p:spPr>
            <a:xfrm>
              <a:off x="1529066" y="0"/>
              <a:ext cx="169843" cy="0"/>
            </a:xfrm>
            <a:prstGeom prst="line">
              <a:avLst/>
            </a:prstGeom>
            <a:noFill/>
            <a:ln w="25400" cap="flat">
              <a:solidFill>
                <a:srgbClr val="FF8E12"/>
              </a:solidFill>
              <a:prstDash val="solid"/>
              <a:round/>
            </a:ln>
            <a:effectLst/>
          </p:spPr>
          <p:txBody>
            <a:bodyPr wrap="square" lIns="45718" tIns="45718" rIns="45718" bIns="45718" numCol="1" anchor="t">
              <a:noAutofit/>
            </a:bodyPr>
            <a:lstStyle/>
            <a:p>
              <a:endParaRPr/>
            </a:p>
          </p:txBody>
        </p:sp>
        <p:sp>
          <p:nvSpPr>
            <p:cNvPr id="21" name="Línea">
              <a:extLst>
                <a:ext uri="{FF2B5EF4-FFF2-40B4-BE49-F238E27FC236}">
                  <a16:creationId xmlns:a16="http://schemas.microsoft.com/office/drawing/2014/main" id="{10CDAD64-3A71-4416-11FD-9E168091E70B}"/>
                </a:ext>
              </a:extLst>
            </p:cNvPr>
            <p:cNvSpPr/>
            <p:nvPr/>
          </p:nvSpPr>
          <p:spPr>
            <a:xfrm>
              <a:off x="1801315" y="0"/>
              <a:ext cx="91848" cy="0"/>
            </a:xfrm>
            <a:prstGeom prst="line">
              <a:avLst/>
            </a:prstGeom>
            <a:noFill/>
            <a:ln w="25400" cap="flat">
              <a:solidFill>
                <a:srgbClr val="FF8E12"/>
              </a:solidFill>
              <a:prstDash val="solid"/>
              <a:round/>
            </a:ln>
            <a:effectLst/>
          </p:spPr>
          <p:txBody>
            <a:bodyPr wrap="square" lIns="45718" tIns="45718" rIns="45718" bIns="45718" numCol="1" anchor="t">
              <a:noAutofit/>
            </a:bodyPr>
            <a:lstStyle/>
            <a:p>
              <a:endParaRPr/>
            </a:p>
          </p:txBody>
        </p:sp>
      </p:grpSp>
      <p:pic>
        <p:nvPicPr>
          <p:cNvPr id="10" name="Marcador de posición de imagen 9" descr="Una torre de un edificio&#10;&#10;Descripción generada automáticamente con confianza media">
            <a:extLst>
              <a:ext uri="{FF2B5EF4-FFF2-40B4-BE49-F238E27FC236}">
                <a16:creationId xmlns:a16="http://schemas.microsoft.com/office/drawing/2014/main" id="{51B36ECB-F485-F2EE-B9A0-779347190387}"/>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l="11372" r="11372"/>
          <a:stretch>
            <a:fillRect/>
          </a:stretch>
        </p:blipFill>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2533" name="Rectangle 27"/>
          <p:cNvSpPr/>
          <p:nvPr/>
        </p:nvSpPr>
        <p:spPr>
          <a:xfrm>
            <a:off x="7227068" y="6564099"/>
            <a:ext cx="4532171"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2535" name="Espace réservé du texte 15"/>
          <p:cNvSpPr>
            <a:spLocks noGrp="1"/>
          </p:cNvSpPr>
          <p:nvPr>
            <p:ph type="body" sz="half" idx="1"/>
          </p:nvPr>
        </p:nvSpPr>
        <p:spPr>
          <a:xfrm>
            <a:off x="360000" y="676329"/>
            <a:ext cx="4768004" cy="5505341"/>
          </a:xfrm>
          <a:prstGeom prst="rect">
            <a:avLst/>
          </a:prstGeom>
        </p:spPr>
        <p:txBody>
          <a:bodyPr>
            <a:normAutofit/>
          </a:bodyPr>
          <a:lstStyle/>
          <a:p>
            <a:pPr defTabSz="676655">
              <a:spcBef>
                <a:spcPts val="2100"/>
              </a:spcBef>
              <a:defRPr sz="2300" cap="all">
                <a:solidFill>
                  <a:schemeClr val="accent2"/>
                </a:solidFill>
                <a:latin typeface="Ubuntu Medium"/>
                <a:ea typeface="Ubuntu Medium"/>
                <a:cs typeface="Ubuntu Medium"/>
                <a:sym typeface="Ubuntu Medium"/>
              </a:defRPr>
            </a:pPr>
            <a:r>
              <a:rPr lang="es-ES" sz="2800" dirty="0"/>
              <a:t>Pirámide del conocimiento</a:t>
            </a:r>
          </a:p>
          <a:p>
            <a:pPr defTabSz="676655">
              <a:lnSpc>
                <a:spcPct val="1200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r>
              <a:rPr lang="es-ES" sz="1800" b="1" dirty="0"/>
              <a:t>Conocimiento</a:t>
            </a:r>
          </a:p>
          <a:p>
            <a:pPr marL="285750" indent="-285750" defTabSz="676655">
              <a:lnSpc>
                <a:spcPts val="800"/>
              </a:lnSpc>
              <a:spcBef>
                <a:spcPts val="2100"/>
              </a:spcBef>
              <a:buFont typeface="Arial" panose="020B0604020202020204" pitchFamily="34" charset="0"/>
              <a:buChar char="•"/>
              <a:defRPr sz="1800"/>
            </a:pPr>
            <a:endParaRPr lang="es-ES" dirty="0"/>
          </a:p>
          <a:p>
            <a:pPr defTabSz="676655">
              <a:lnSpc>
                <a:spcPts val="800"/>
              </a:lnSpc>
              <a:spcBef>
                <a:spcPts val="2100"/>
              </a:spcBef>
              <a:defRPr sz="1800"/>
            </a:pPr>
            <a:endParaRPr lang="es-ES" sz="1800" b="1" dirty="0"/>
          </a:p>
          <a:p>
            <a:pPr defTabSz="676655">
              <a:lnSpc>
                <a:spcPts val="800"/>
              </a:lnSpc>
              <a:spcBef>
                <a:spcPts val="2100"/>
              </a:spcBef>
              <a:defRPr sz="1800"/>
            </a:pPr>
            <a:r>
              <a:rPr lang="es-ES" sz="1800" b="1" dirty="0"/>
              <a:t>Información</a:t>
            </a:r>
          </a:p>
          <a:p>
            <a:pPr marL="285750" indent="-285750" defTabSz="676655">
              <a:lnSpc>
                <a:spcPts val="800"/>
              </a:lnSpc>
              <a:spcBef>
                <a:spcPts val="2100"/>
              </a:spcBef>
              <a:buFont typeface="Arial" panose="020B0604020202020204" pitchFamily="34" charset="0"/>
              <a:buChar char="•"/>
              <a:defRPr sz="1800"/>
            </a:pPr>
            <a:r>
              <a:rPr lang="es-ES" dirty="0"/>
              <a:t>Dato con contexto</a:t>
            </a:r>
          </a:p>
          <a:p>
            <a:pPr defTabSz="676655">
              <a:lnSpc>
                <a:spcPts val="800"/>
              </a:lnSpc>
              <a:spcBef>
                <a:spcPts val="2100"/>
              </a:spcBef>
              <a:defRPr sz="1800"/>
            </a:pPr>
            <a:r>
              <a:rPr lang="es-ES" sz="1800" b="1" dirty="0"/>
              <a:t>Dato</a:t>
            </a:r>
          </a:p>
          <a:p>
            <a:pPr marL="285750" indent="-285750" defTabSz="676655">
              <a:lnSpc>
                <a:spcPts val="800"/>
              </a:lnSpc>
              <a:spcBef>
                <a:spcPts val="2100"/>
              </a:spcBef>
              <a:buFont typeface="Arial" panose="020B0604020202020204" pitchFamily="34" charset="0"/>
              <a:buChar char="•"/>
              <a:defRPr sz="1800"/>
            </a:pPr>
            <a:r>
              <a:rPr lang="es-ES" dirty="0"/>
              <a:t>Valor puro</a:t>
            </a:r>
          </a:p>
        </p:txBody>
      </p:sp>
      <p:sp>
        <p:nvSpPr>
          <p:cNvPr id="3" name="Número de diapositiva">
            <a:extLst>
              <a:ext uri="{FF2B5EF4-FFF2-40B4-BE49-F238E27FC236}">
                <a16:creationId xmlns:a16="http://schemas.microsoft.com/office/drawing/2014/main" id="{10476100-9E94-7058-9B8B-6AC3F8E91EF1}"/>
              </a:ext>
            </a:extLst>
          </p:cNvPr>
          <p:cNvSpPr txBox="1">
            <a:spLocks/>
          </p:cNvSpPr>
          <p:nvPr/>
        </p:nvSpPr>
        <p:spPr>
          <a:xfrm>
            <a:off x="11858208" y="6547721"/>
            <a:ext cx="144271" cy="1538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b="0" smtClean="0">
                <a:solidFill>
                  <a:srgbClr val="FFFFFF"/>
                </a:solidFill>
              </a:rPr>
              <a:pPr/>
              <a:t>20</a:t>
            </a:fld>
            <a:endParaRPr lang="es-ES" b="0" dirty="0">
              <a:solidFill>
                <a:srgbClr val="FFFFFF"/>
              </a:solidFill>
            </a:endParaRPr>
          </a:p>
        </p:txBody>
      </p:sp>
      <p:pic>
        <p:nvPicPr>
          <p:cNvPr id="4" name="Graphic 9">
            <a:extLst>
              <a:ext uri="{FF2B5EF4-FFF2-40B4-BE49-F238E27FC236}">
                <a16:creationId xmlns:a16="http://schemas.microsoft.com/office/drawing/2014/main" id="{5127D2C5-2359-D355-A117-F9E206A4DE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8004" y="676329"/>
            <a:ext cx="7063997" cy="5505341"/>
          </a:xfrm>
          <a:prstGeom prst="rect">
            <a:avLst/>
          </a:prstGeom>
        </p:spPr>
      </p:pic>
    </p:spTree>
    <p:extLst>
      <p:ext uri="{BB962C8B-B14F-4D97-AF65-F5344CB8AC3E}">
        <p14:creationId xmlns:p14="http://schemas.microsoft.com/office/powerpoint/2010/main" val="421680932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2533"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2535" name="Espace réservé du texte 15"/>
          <p:cNvSpPr>
            <a:spLocks noGrp="1"/>
          </p:cNvSpPr>
          <p:nvPr>
            <p:ph type="body" sz="half" idx="1"/>
          </p:nvPr>
        </p:nvSpPr>
        <p:spPr>
          <a:xfrm>
            <a:off x="360000" y="676329"/>
            <a:ext cx="4768004" cy="5505341"/>
          </a:xfrm>
          <a:prstGeom prst="rect">
            <a:avLst/>
          </a:prstGeom>
        </p:spPr>
        <p:txBody>
          <a:bodyPr>
            <a:normAutofit/>
          </a:bodyPr>
          <a:lstStyle/>
          <a:p>
            <a:pPr defTabSz="676655">
              <a:spcBef>
                <a:spcPts val="2100"/>
              </a:spcBef>
              <a:defRPr sz="2300" cap="all">
                <a:solidFill>
                  <a:schemeClr val="accent2"/>
                </a:solidFill>
                <a:latin typeface="Ubuntu Medium"/>
                <a:ea typeface="Ubuntu Medium"/>
                <a:cs typeface="Ubuntu Medium"/>
                <a:sym typeface="Ubuntu Medium"/>
              </a:defRPr>
            </a:pPr>
            <a:r>
              <a:rPr lang="es-ES" sz="2800" dirty="0"/>
              <a:t>Pirámide del conocimiento</a:t>
            </a:r>
          </a:p>
          <a:p>
            <a:pPr defTabSz="676655">
              <a:lnSpc>
                <a:spcPct val="120000"/>
              </a:lnSpc>
              <a:spcBef>
                <a:spcPts val="2100"/>
              </a:spcBef>
              <a:defRPr sz="1800"/>
            </a:pPr>
            <a:r>
              <a:rPr lang="es-ES" sz="1800" b="1" dirty="0"/>
              <a:t>Sabiduría</a:t>
            </a:r>
          </a:p>
          <a:p>
            <a:pPr defTabSz="676655">
              <a:lnSpc>
                <a:spcPts val="800"/>
              </a:lnSpc>
              <a:spcBef>
                <a:spcPts val="2100"/>
              </a:spcBef>
              <a:defRPr sz="1800"/>
            </a:pPr>
            <a:endParaRPr lang="es-ES" sz="1800" b="1" dirty="0"/>
          </a:p>
          <a:p>
            <a:pPr defTabSz="676655">
              <a:lnSpc>
                <a:spcPts val="800"/>
              </a:lnSpc>
              <a:spcBef>
                <a:spcPts val="2100"/>
              </a:spcBef>
              <a:defRPr sz="1800"/>
            </a:pPr>
            <a:endParaRPr lang="es-ES" sz="1800" b="1" dirty="0"/>
          </a:p>
          <a:p>
            <a:pPr defTabSz="676655">
              <a:lnSpc>
                <a:spcPts val="800"/>
              </a:lnSpc>
              <a:spcBef>
                <a:spcPts val="2100"/>
              </a:spcBef>
              <a:defRPr sz="1800"/>
            </a:pPr>
            <a:r>
              <a:rPr lang="es-ES" sz="1800" b="1" dirty="0"/>
              <a:t>Conocimiento</a:t>
            </a:r>
          </a:p>
          <a:p>
            <a:pPr marL="285750" indent="-285750" defTabSz="676655">
              <a:lnSpc>
                <a:spcPts val="800"/>
              </a:lnSpc>
              <a:spcBef>
                <a:spcPts val="2100"/>
              </a:spcBef>
              <a:buFont typeface="Arial" panose="020B0604020202020204" pitchFamily="34" charset="0"/>
              <a:buChar char="•"/>
              <a:defRPr sz="1800"/>
            </a:pPr>
            <a:r>
              <a:rPr lang="es-ES" dirty="0"/>
              <a:t>Conjunto de información de un dominio</a:t>
            </a:r>
          </a:p>
          <a:p>
            <a:pPr marL="285750" indent="-285750" defTabSz="676655">
              <a:lnSpc>
                <a:spcPts val="800"/>
              </a:lnSpc>
              <a:spcBef>
                <a:spcPts val="2100"/>
              </a:spcBef>
              <a:buFont typeface="Arial" panose="020B0604020202020204" pitchFamily="34" charset="0"/>
              <a:buChar char="•"/>
              <a:defRPr sz="1800"/>
            </a:pPr>
            <a:r>
              <a:rPr lang="es-ES" dirty="0"/>
              <a:t>Toma de decisiones aquí</a:t>
            </a:r>
          </a:p>
          <a:p>
            <a:pPr defTabSz="676655">
              <a:lnSpc>
                <a:spcPts val="800"/>
              </a:lnSpc>
              <a:spcBef>
                <a:spcPts val="2100"/>
              </a:spcBef>
              <a:defRPr sz="1800"/>
            </a:pPr>
            <a:r>
              <a:rPr lang="es-ES" sz="1800" b="1" dirty="0"/>
              <a:t>Información</a:t>
            </a:r>
          </a:p>
          <a:p>
            <a:pPr marL="285750" indent="-285750" defTabSz="676655">
              <a:lnSpc>
                <a:spcPts val="800"/>
              </a:lnSpc>
              <a:spcBef>
                <a:spcPts val="2100"/>
              </a:spcBef>
              <a:buFont typeface="Arial" panose="020B0604020202020204" pitchFamily="34" charset="0"/>
              <a:buChar char="•"/>
              <a:defRPr sz="1800"/>
            </a:pPr>
            <a:r>
              <a:rPr lang="es-ES" dirty="0"/>
              <a:t>Dato con contexto</a:t>
            </a:r>
          </a:p>
          <a:p>
            <a:pPr defTabSz="676655">
              <a:lnSpc>
                <a:spcPts val="800"/>
              </a:lnSpc>
              <a:spcBef>
                <a:spcPts val="2100"/>
              </a:spcBef>
              <a:defRPr sz="1800"/>
            </a:pPr>
            <a:r>
              <a:rPr lang="es-ES" sz="1800" b="1" dirty="0"/>
              <a:t>Dato</a:t>
            </a:r>
          </a:p>
          <a:p>
            <a:pPr marL="285750" indent="-285750" defTabSz="676655">
              <a:lnSpc>
                <a:spcPts val="800"/>
              </a:lnSpc>
              <a:spcBef>
                <a:spcPts val="2100"/>
              </a:spcBef>
              <a:buFont typeface="Arial" panose="020B0604020202020204" pitchFamily="34" charset="0"/>
              <a:buChar char="•"/>
              <a:defRPr sz="1800"/>
            </a:pPr>
            <a:r>
              <a:rPr lang="es-ES" dirty="0"/>
              <a:t>Valor puro</a:t>
            </a:r>
          </a:p>
          <a:p>
            <a:pPr defTabSz="676655">
              <a:lnSpc>
                <a:spcPts val="800"/>
              </a:lnSpc>
              <a:spcBef>
                <a:spcPts val="2100"/>
              </a:spcBef>
              <a:defRPr sz="1800"/>
            </a:pPr>
            <a:endParaRPr lang="es-ES" dirty="0"/>
          </a:p>
        </p:txBody>
      </p:sp>
      <p:sp>
        <p:nvSpPr>
          <p:cNvPr id="3" name="Número de diapositiva">
            <a:extLst>
              <a:ext uri="{FF2B5EF4-FFF2-40B4-BE49-F238E27FC236}">
                <a16:creationId xmlns:a16="http://schemas.microsoft.com/office/drawing/2014/main" id="{10476100-9E94-7058-9B8B-6AC3F8E91EF1}"/>
              </a:ext>
            </a:extLst>
          </p:cNvPr>
          <p:cNvSpPr txBox="1">
            <a:spLocks/>
          </p:cNvSpPr>
          <p:nvPr/>
        </p:nvSpPr>
        <p:spPr>
          <a:xfrm>
            <a:off x="11858208" y="6547721"/>
            <a:ext cx="144271" cy="15388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b="0" smtClean="0">
                <a:solidFill>
                  <a:srgbClr val="FFFFFF"/>
                </a:solidFill>
              </a:rPr>
              <a:pPr/>
              <a:t>21</a:t>
            </a:fld>
            <a:endParaRPr lang="es-ES" b="0" dirty="0">
              <a:solidFill>
                <a:srgbClr val="FFFFFF"/>
              </a:solidFill>
            </a:endParaRPr>
          </a:p>
        </p:txBody>
      </p:sp>
      <p:pic>
        <p:nvPicPr>
          <p:cNvPr id="4" name="Graphic 9">
            <a:extLst>
              <a:ext uri="{FF2B5EF4-FFF2-40B4-BE49-F238E27FC236}">
                <a16:creationId xmlns:a16="http://schemas.microsoft.com/office/drawing/2014/main" id="{5127D2C5-2359-D355-A117-F9E206A4DE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8004" y="676329"/>
            <a:ext cx="7063997" cy="5505341"/>
          </a:xfrm>
          <a:prstGeom prst="rect">
            <a:avLst/>
          </a:prstGeom>
        </p:spPr>
      </p:pic>
    </p:spTree>
    <p:extLst>
      <p:ext uri="{BB962C8B-B14F-4D97-AF65-F5344CB8AC3E}">
        <p14:creationId xmlns:p14="http://schemas.microsoft.com/office/powerpoint/2010/main" val="43788236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
        <p:nvSpPr>
          <p:cNvPr id="2533" name="Rectangle 27"/>
          <p:cNvSpPr/>
          <p:nvPr/>
        </p:nvSpPr>
        <p:spPr>
          <a:xfrm>
            <a:off x="7227068" y="6564099"/>
            <a:ext cx="4532171"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2535" name="Espace réservé du texte 15"/>
          <p:cNvSpPr>
            <a:spLocks noGrp="1"/>
          </p:cNvSpPr>
          <p:nvPr>
            <p:ph type="body" sz="half" idx="1"/>
          </p:nvPr>
        </p:nvSpPr>
        <p:spPr>
          <a:xfrm>
            <a:off x="360000" y="676329"/>
            <a:ext cx="4768004" cy="5505341"/>
          </a:xfrm>
          <a:prstGeom prst="rect">
            <a:avLst/>
          </a:prstGeom>
        </p:spPr>
        <p:txBody>
          <a:bodyPr>
            <a:normAutofit/>
          </a:bodyPr>
          <a:lstStyle/>
          <a:p>
            <a:pPr defTabSz="676655">
              <a:spcBef>
                <a:spcPts val="2100"/>
              </a:spcBef>
              <a:defRPr sz="2300" cap="all">
                <a:solidFill>
                  <a:schemeClr val="accent2"/>
                </a:solidFill>
                <a:latin typeface="Ubuntu Medium"/>
                <a:ea typeface="Ubuntu Medium"/>
                <a:cs typeface="Ubuntu Medium"/>
                <a:sym typeface="Ubuntu Medium"/>
              </a:defRPr>
            </a:pPr>
            <a:r>
              <a:rPr lang="es-ES" sz="2800" dirty="0"/>
              <a:t>Pirámide del conocimiento</a:t>
            </a:r>
          </a:p>
          <a:p>
            <a:pPr defTabSz="676655">
              <a:lnSpc>
                <a:spcPct val="120000"/>
              </a:lnSpc>
              <a:spcBef>
                <a:spcPts val="2100"/>
              </a:spcBef>
              <a:defRPr sz="1800"/>
            </a:pPr>
            <a:r>
              <a:rPr lang="es-ES" sz="1800" b="1" dirty="0"/>
              <a:t>Sabiduría</a:t>
            </a:r>
          </a:p>
          <a:p>
            <a:pPr marL="285750" indent="-285750" defTabSz="676655">
              <a:lnSpc>
                <a:spcPts val="800"/>
              </a:lnSpc>
              <a:spcBef>
                <a:spcPts val="2100"/>
              </a:spcBef>
              <a:buFont typeface="Arial" panose="020B0604020202020204" pitchFamily="34" charset="0"/>
              <a:buChar char="•"/>
              <a:defRPr sz="1800"/>
            </a:pPr>
            <a:r>
              <a:rPr lang="es-ES" dirty="0"/>
              <a:t>Conjunto de conocimiento</a:t>
            </a:r>
          </a:p>
          <a:p>
            <a:pPr marL="285750" indent="-285750" defTabSz="676655">
              <a:lnSpc>
                <a:spcPts val="800"/>
              </a:lnSpc>
              <a:spcBef>
                <a:spcPts val="2100"/>
              </a:spcBef>
              <a:buFont typeface="Arial" panose="020B0604020202020204" pitchFamily="34" charset="0"/>
              <a:buChar char="•"/>
              <a:defRPr sz="1800"/>
            </a:pPr>
            <a:r>
              <a:rPr lang="es-ES" dirty="0"/>
              <a:t>Predicción de comportamientos aquí</a:t>
            </a:r>
          </a:p>
          <a:p>
            <a:pPr defTabSz="676655">
              <a:lnSpc>
                <a:spcPts val="800"/>
              </a:lnSpc>
              <a:spcBef>
                <a:spcPts val="2100"/>
              </a:spcBef>
              <a:defRPr sz="1800"/>
            </a:pPr>
            <a:r>
              <a:rPr lang="es-ES" sz="1800" b="1" dirty="0"/>
              <a:t>Conocimiento</a:t>
            </a:r>
          </a:p>
          <a:p>
            <a:pPr marL="285750" indent="-285750" defTabSz="676655">
              <a:lnSpc>
                <a:spcPts val="800"/>
              </a:lnSpc>
              <a:spcBef>
                <a:spcPts val="2100"/>
              </a:spcBef>
              <a:buFont typeface="Arial" panose="020B0604020202020204" pitchFamily="34" charset="0"/>
              <a:buChar char="•"/>
              <a:defRPr sz="1800"/>
            </a:pPr>
            <a:r>
              <a:rPr lang="es-ES" dirty="0"/>
              <a:t>Conjunto de información de un dominio</a:t>
            </a:r>
          </a:p>
          <a:p>
            <a:pPr marL="285750" indent="-285750" defTabSz="676655">
              <a:lnSpc>
                <a:spcPts val="800"/>
              </a:lnSpc>
              <a:spcBef>
                <a:spcPts val="2100"/>
              </a:spcBef>
              <a:buFont typeface="Arial" panose="020B0604020202020204" pitchFamily="34" charset="0"/>
              <a:buChar char="•"/>
              <a:defRPr sz="1800"/>
            </a:pPr>
            <a:r>
              <a:rPr lang="es-ES" dirty="0"/>
              <a:t>Toma de decisiones aquí</a:t>
            </a:r>
          </a:p>
          <a:p>
            <a:pPr defTabSz="676655">
              <a:lnSpc>
                <a:spcPts val="800"/>
              </a:lnSpc>
              <a:spcBef>
                <a:spcPts val="2100"/>
              </a:spcBef>
              <a:defRPr sz="1800"/>
            </a:pPr>
            <a:r>
              <a:rPr lang="es-ES" sz="1800" b="1" dirty="0"/>
              <a:t>Información</a:t>
            </a:r>
          </a:p>
          <a:p>
            <a:pPr marL="285750" indent="-285750" defTabSz="676655">
              <a:lnSpc>
                <a:spcPts val="800"/>
              </a:lnSpc>
              <a:spcBef>
                <a:spcPts val="2100"/>
              </a:spcBef>
              <a:buFont typeface="Arial" panose="020B0604020202020204" pitchFamily="34" charset="0"/>
              <a:buChar char="•"/>
              <a:defRPr sz="1800"/>
            </a:pPr>
            <a:r>
              <a:rPr lang="es-ES" dirty="0"/>
              <a:t>Dato con contexto</a:t>
            </a:r>
          </a:p>
          <a:p>
            <a:pPr defTabSz="676655">
              <a:lnSpc>
                <a:spcPts val="800"/>
              </a:lnSpc>
              <a:spcBef>
                <a:spcPts val="2100"/>
              </a:spcBef>
              <a:defRPr sz="1800"/>
            </a:pPr>
            <a:r>
              <a:rPr lang="es-ES" sz="1800" b="1" dirty="0"/>
              <a:t>Dato</a:t>
            </a:r>
          </a:p>
          <a:p>
            <a:pPr marL="285750" indent="-285750" defTabSz="676655">
              <a:lnSpc>
                <a:spcPts val="800"/>
              </a:lnSpc>
              <a:spcBef>
                <a:spcPts val="2100"/>
              </a:spcBef>
              <a:buFont typeface="Arial" panose="020B0604020202020204" pitchFamily="34" charset="0"/>
              <a:buChar char="•"/>
              <a:defRPr sz="1800"/>
            </a:pPr>
            <a:r>
              <a:rPr lang="es-ES" dirty="0"/>
              <a:t>Valor puro</a:t>
            </a:r>
          </a:p>
        </p:txBody>
      </p:sp>
      <p:sp>
        <p:nvSpPr>
          <p:cNvPr id="3" name="Número de diapositiva">
            <a:extLst>
              <a:ext uri="{FF2B5EF4-FFF2-40B4-BE49-F238E27FC236}">
                <a16:creationId xmlns:a16="http://schemas.microsoft.com/office/drawing/2014/main" id="{10476100-9E94-7058-9B8B-6AC3F8E91EF1}"/>
              </a:ext>
            </a:extLst>
          </p:cNvPr>
          <p:cNvSpPr txBox="1">
            <a:spLocks/>
          </p:cNvSpPr>
          <p:nvPr/>
        </p:nvSpPr>
        <p:spPr>
          <a:xfrm>
            <a:off x="11858208" y="6547721"/>
            <a:ext cx="144271" cy="1538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b="0" smtClean="0">
                <a:solidFill>
                  <a:srgbClr val="FFFFFF"/>
                </a:solidFill>
              </a:rPr>
              <a:pPr/>
              <a:t>22</a:t>
            </a:fld>
            <a:endParaRPr lang="es-ES" b="0" dirty="0">
              <a:solidFill>
                <a:srgbClr val="FFFFFF"/>
              </a:solidFill>
            </a:endParaRPr>
          </a:p>
        </p:txBody>
      </p:sp>
      <p:pic>
        <p:nvPicPr>
          <p:cNvPr id="4" name="Graphic 9">
            <a:extLst>
              <a:ext uri="{FF2B5EF4-FFF2-40B4-BE49-F238E27FC236}">
                <a16:creationId xmlns:a16="http://schemas.microsoft.com/office/drawing/2014/main" id="{5127D2C5-2359-D355-A117-F9E206A4DE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8004" y="676329"/>
            <a:ext cx="7063997" cy="5505341"/>
          </a:xfrm>
          <a:prstGeom prst="rect">
            <a:avLst/>
          </a:prstGeom>
        </p:spPr>
      </p:pic>
    </p:spTree>
    <p:extLst>
      <p:ext uri="{BB962C8B-B14F-4D97-AF65-F5344CB8AC3E}">
        <p14:creationId xmlns:p14="http://schemas.microsoft.com/office/powerpoint/2010/main" val="175676902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pic>
        <p:nvPicPr>
          <p:cNvPr id="2335" name="Picture 6" descr="Picture 6"/>
          <p:cNvPicPr>
            <a:picLocks noChangeAspect="1"/>
          </p:cNvPicPr>
          <p:nvPr/>
        </p:nvPicPr>
        <p:blipFill>
          <a:blip r:embed="rId2"/>
          <a:srcRect t="352" b="352"/>
          <a:stretch>
            <a:fillRect/>
          </a:stretch>
        </p:blipFill>
        <p:spPr>
          <a:xfrm>
            <a:off x="0" y="943"/>
            <a:ext cx="12192000" cy="6860033"/>
          </a:xfrm>
          <a:prstGeom prst="rect">
            <a:avLst/>
          </a:prstGeom>
          <a:ln w="12700">
            <a:miter lim="400000"/>
          </a:ln>
        </p:spPr>
      </p:pic>
      <p:sp>
        <p:nvSpPr>
          <p:cNvPr id="2336" name="Rectangle 19"/>
          <p:cNvSpPr>
            <a:spLocks noGrp="1"/>
          </p:cNvSpPr>
          <p:nvPr>
            <p:ph type="body" sz="half" idx="1"/>
          </p:nvPr>
        </p:nvSpPr>
        <p:spPr>
          <a:xfrm>
            <a:off x="6706461" y="-1"/>
            <a:ext cx="4562286" cy="6858001"/>
          </a:xfrm>
          <a:prstGeom prst="rect">
            <a:avLst/>
          </a:prstGeom>
        </p:spPr>
        <p:txBody>
          <a:bodyPr/>
          <a:lstStyle/>
          <a:p>
            <a:pPr algn="ctr">
              <a:spcBef>
                <a:spcPts val="0"/>
              </a:spcBef>
              <a:defRPr sz="1400">
                <a:latin typeface="Ubuntu Medium"/>
                <a:ea typeface="Ubuntu Medium"/>
                <a:cs typeface="Ubuntu Medium"/>
                <a:sym typeface="Ubuntu Medium"/>
              </a:defRPr>
            </a:pPr>
            <a:endParaRPr dirty="0"/>
          </a:p>
        </p:txBody>
      </p:sp>
      <p:sp>
        <p:nvSpPr>
          <p:cNvPr id="2337" name="Title 3"/>
          <p:cNvSpPr>
            <a:spLocks noGrp="1"/>
          </p:cNvSpPr>
          <p:nvPr>
            <p:ph type="title"/>
          </p:nvPr>
        </p:nvSpPr>
        <p:spPr>
          <a:xfrm>
            <a:off x="7337748" y="3690037"/>
            <a:ext cx="3272832" cy="1176138"/>
          </a:xfrm>
          <a:prstGeom prst="rect">
            <a:avLst/>
          </a:prstGeom>
        </p:spPr>
        <p:txBody>
          <a:bodyPr/>
          <a:lstStyle/>
          <a:p>
            <a:r>
              <a:rPr lang="es-ES" dirty="0"/>
              <a:t>Web </a:t>
            </a:r>
            <a:r>
              <a:rPr lang="es-ES" dirty="0" err="1"/>
              <a:t>scraping</a:t>
            </a:r>
            <a:endParaRPr dirty="0"/>
          </a:p>
        </p:txBody>
      </p:sp>
      <p:sp>
        <p:nvSpPr>
          <p:cNvPr id="2339" name="Línea"/>
          <p:cNvSpPr/>
          <p:nvPr/>
        </p:nvSpPr>
        <p:spPr>
          <a:xfrm>
            <a:off x="7972828" y="4275855"/>
            <a:ext cx="2029551" cy="3"/>
          </a:xfrm>
          <a:prstGeom prst="line">
            <a:avLst/>
          </a:prstGeom>
          <a:ln w="50800">
            <a:solidFill>
              <a:srgbClr val="FFFFFF"/>
            </a:solidFill>
          </a:ln>
        </p:spPr>
        <p:txBody>
          <a:bodyPr lIns="45718" tIns="45718" rIns="45718" bIns="45718"/>
          <a:lstStyle/>
          <a:p>
            <a:endParaRPr/>
          </a:p>
        </p:txBody>
      </p:sp>
      <p:sp>
        <p:nvSpPr>
          <p:cNvPr id="2340" name="Círculo"/>
          <p:cNvSpPr/>
          <p:nvPr/>
        </p:nvSpPr>
        <p:spPr>
          <a:xfrm>
            <a:off x="8346253" y="1156523"/>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2341" name="Círculo"/>
          <p:cNvSpPr/>
          <p:nvPr/>
        </p:nvSpPr>
        <p:spPr>
          <a:xfrm>
            <a:off x="8687458" y="26606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2342" name="Círculo"/>
          <p:cNvSpPr/>
          <p:nvPr/>
        </p:nvSpPr>
        <p:spPr>
          <a:xfrm>
            <a:off x="8668408" y="26098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343" name="Changing ecosystem"/>
          <p:cNvSpPr/>
          <p:nvPr/>
        </p:nvSpPr>
        <p:spPr>
          <a:xfrm>
            <a:off x="8811189" y="2670224"/>
            <a:ext cx="325397" cy="54995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2</a:t>
            </a:r>
          </a:p>
        </p:txBody>
      </p:sp>
      <p:sp>
        <p:nvSpPr>
          <p:cNvPr id="2344" name="Línea"/>
          <p:cNvSpPr/>
          <p:nvPr/>
        </p:nvSpPr>
        <p:spPr>
          <a:xfrm>
            <a:off x="9304449" y="2944872"/>
            <a:ext cx="452807" cy="3"/>
          </a:xfrm>
          <a:prstGeom prst="line">
            <a:avLst/>
          </a:prstGeom>
          <a:ln w="25400">
            <a:solidFill>
              <a:srgbClr val="FFFFFF"/>
            </a:solidFill>
          </a:ln>
        </p:spPr>
        <p:txBody>
          <a:bodyPr lIns="45718" tIns="45718" rIns="45718" bIns="45718"/>
          <a:lstStyle/>
          <a:p>
            <a:endParaRPr/>
          </a:p>
        </p:txBody>
      </p:sp>
      <p:sp>
        <p:nvSpPr>
          <p:cNvPr id="2345" name="Línea"/>
          <p:cNvSpPr/>
          <p:nvPr/>
        </p:nvSpPr>
        <p:spPr>
          <a:xfrm>
            <a:off x="8217951" y="2944872"/>
            <a:ext cx="452807" cy="3"/>
          </a:xfrm>
          <a:prstGeom prst="line">
            <a:avLst/>
          </a:prstGeom>
          <a:ln w="25400">
            <a:solidFill>
              <a:srgbClr val="FFFFFF"/>
            </a:solidFill>
          </a:ln>
        </p:spPr>
        <p:txBody>
          <a:bodyPr lIns="45718" tIns="45718" rIns="45718" bIns="45718"/>
          <a:lstStyle/>
          <a:p>
            <a:endParaRPr/>
          </a:p>
        </p:txBody>
      </p:sp>
      <p:pic>
        <p:nvPicPr>
          <p:cNvPr id="2346" name="pasted-image.pdf" descr="pasted-image.pdf"/>
          <p:cNvPicPr>
            <a:picLocks noChangeAspect="1"/>
          </p:cNvPicPr>
          <p:nvPr/>
        </p:nvPicPr>
        <p:blipFill>
          <a:blip r:embed="rId3"/>
          <a:stretch>
            <a:fillRect/>
          </a:stretch>
        </p:blipFill>
        <p:spPr>
          <a:xfrm>
            <a:off x="8534364" y="1361145"/>
            <a:ext cx="879603" cy="860759"/>
          </a:xfrm>
          <a:prstGeom prst="rect">
            <a:avLst/>
          </a:prstGeom>
          <a:ln w="12700">
            <a:miter lim="400000"/>
          </a:ln>
        </p:spPr>
      </p:pic>
      <p:sp>
        <p:nvSpPr>
          <p:cNvPr id="2" name="Número de diapositiva">
            <a:extLst>
              <a:ext uri="{FF2B5EF4-FFF2-40B4-BE49-F238E27FC236}">
                <a16:creationId xmlns:a16="http://schemas.microsoft.com/office/drawing/2014/main" id="{68361FD6-1736-39EB-A3D5-B3DC05A0B20C}"/>
              </a:ext>
            </a:extLst>
          </p:cNvPr>
          <p:cNvSpPr txBox="1">
            <a:spLocks/>
          </p:cNvSpPr>
          <p:nvPr/>
        </p:nvSpPr>
        <p:spPr>
          <a:xfrm>
            <a:off x="11857979" y="6564098"/>
            <a:ext cx="115416" cy="12311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A6A6A6"/>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solidFill>
                  <a:srgbClr val="FF8E12"/>
                </a:solidFill>
              </a:rPr>
              <a:pPr/>
              <a:t>23</a:t>
            </a:fld>
            <a:endParaRPr lang="es-ES" dirty="0">
              <a:solidFill>
                <a:srgbClr val="FF8E12"/>
              </a:solidFill>
            </a:endParaRPr>
          </a:p>
        </p:txBody>
      </p:sp>
    </p:spTree>
    <p:extLst>
      <p:ext uri="{BB962C8B-B14F-4D97-AF65-F5344CB8AC3E}">
        <p14:creationId xmlns:p14="http://schemas.microsoft.com/office/powerpoint/2010/main" val="301740155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39F45B0-4D89-C112-5BA8-208DD41396CF}"/>
              </a:ext>
            </a:extLst>
          </p:cNvPr>
          <p:cNvSpPr>
            <a:spLocks noGrp="1"/>
          </p:cNvSpPr>
          <p:nvPr>
            <p:ph type="title"/>
          </p:nvPr>
        </p:nvSpPr>
        <p:spPr/>
        <p:txBody>
          <a:bodyPr/>
          <a:lstStyle/>
          <a:p>
            <a:r>
              <a:rPr lang="es-ES" dirty="0"/>
              <a:t>Qué es web </a:t>
            </a:r>
            <a:r>
              <a:rPr lang="es-ES" dirty="0" err="1"/>
              <a:t>scraping</a:t>
            </a:r>
            <a:endParaRPr lang="es-ES" dirty="0"/>
          </a:p>
        </p:txBody>
      </p:sp>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24</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3586530"/>
            <a:ext cx="11406193" cy="1095357"/>
          </a:xfrm>
        </p:spPr>
        <p:txBody>
          <a:bodyPr>
            <a:normAutofit/>
          </a:bodyPr>
          <a:lstStyle/>
          <a:p>
            <a:pPr algn="ctr"/>
            <a:r>
              <a:rPr lang="es-ES" sz="3200" b="1" dirty="0">
                <a:solidFill>
                  <a:srgbClr val="FF8E12"/>
                </a:solidFill>
              </a:rPr>
              <a:t>Extraer información de una página web de manera programática</a:t>
            </a:r>
          </a:p>
        </p:txBody>
      </p:sp>
      <p:sp>
        <p:nvSpPr>
          <p:cNvPr id="7" name="Rectángulo">
            <a:extLst>
              <a:ext uri="{FF2B5EF4-FFF2-40B4-BE49-F238E27FC236}">
                <a16:creationId xmlns:a16="http://schemas.microsoft.com/office/drawing/2014/main" id="{72359731-FE6A-8A01-BB26-971C03FD2C01}"/>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8" name="LAS 6 PREGUNTAS para diagramar">
            <a:extLst>
              <a:ext uri="{FF2B5EF4-FFF2-40B4-BE49-F238E27FC236}">
                <a16:creationId xmlns:a16="http://schemas.microsoft.com/office/drawing/2014/main" id="{CAC25091-0434-5F26-2D18-1CA3EEF44E4E}"/>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Qué es web </a:t>
            </a:r>
            <a:r>
              <a:rPr lang="es-ES" dirty="0" err="1"/>
              <a:t>scraping</a:t>
            </a:r>
            <a:endParaRPr dirty="0"/>
          </a:p>
        </p:txBody>
      </p:sp>
      <p:grpSp>
        <p:nvGrpSpPr>
          <p:cNvPr id="9" name="Grupo">
            <a:extLst>
              <a:ext uri="{FF2B5EF4-FFF2-40B4-BE49-F238E27FC236}">
                <a16:creationId xmlns:a16="http://schemas.microsoft.com/office/drawing/2014/main" id="{443A688C-8638-73DF-6C35-E1BD000937D6}"/>
              </a:ext>
            </a:extLst>
          </p:cNvPr>
          <p:cNvGrpSpPr/>
          <p:nvPr/>
        </p:nvGrpSpPr>
        <p:grpSpPr>
          <a:xfrm>
            <a:off x="502727" y="1074737"/>
            <a:ext cx="2859680" cy="1"/>
            <a:chOff x="0" y="0"/>
            <a:chExt cx="2859679" cy="0"/>
          </a:xfrm>
        </p:grpSpPr>
        <p:sp>
          <p:nvSpPr>
            <p:cNvPr id="10" name="Línea">
              <a:extLst>
                <a:ext uri="{FF2B5EF4-FFF2-40B4-BE49-F238E27FC236}">
                  <a16:creationId xmlns:a16="http://schemas.microsoft.com/office/drawing/2014/main" id="{54E1B557-7E56-36D5-9428-A8815F87235F}"/>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1" name="Línea">
              <a:extLst>
                <a:ext uri="{FF2B5EF4-FFF2-40B4-BE49-F238E27FC236}">
                  <a16:creationId xmlns:a16="http://schemas.microsoft.com/office/drawing/2014/main" id="{0291B29A-B78F-3061-65B2-A968C860A3DA}"/>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2" name="Línea">
              <a:extLst>
                <a:ext uri="{FF2B5EF4-FFF2-40B4-BE49-F238E27FC236}">
                  <a16:creationId xmlns:a16="http://schemas.microsoft.com/office/drawing/2014/main" id="{491A66A3-8911-836C-203A-7EB963FA1955}"/>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3" name="Línea">
              <a:extLst>
                <a:ext uri="{FF2B5EF4-FFF2-40B4-BE49-F238E27FC236}">
                  <a16:creationId xmlns:a16="http://schemas.microsoft.com/office/drawing/2014/main" id="{888A1088-DE37-F17B-2392-5F25D36A8529}"/>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4" name="Grupo">
            <a:extLst>
              <a:ext uri="{FF2B5EF4-FFF2-40B4-BE49-F238E27FC236}">
                <a16:creationId xmlns:a16="http://schemas.microsoft.com/office/drawing/2014/main" id="{40FBE8DF-18CB-624F-1785-8FD05862CA7D}"/>
              </a:ext>
            </a:extLst>
          </p:cNvPr>
          <p:cNvGrpSpPr/>
          <p:nvPr/>
        </p:nvGrpSpPr>
        <p:grpSpPr>
          <a:xfrm>
            <a:off x="502727" y="1211421"/>
            <a:ext cx="1893164" cy="1"/>
            <a:chOff x="0" y="0"/>
            <a:chExt cx="1893162" cy="0"/>
          </a:xfrm>
        </p:grpSpPr>
        <p:sp>
          <p:nvSpPr>
            <p:cNvPr id="15" name="Línea">
              <a:extLst>
                <a:ext uri="{FF2B5EF4-FFF2-40B4-BE49-F238E27FC236}">
                  <a16:creationId xmlns:a16="http://schemas.microsoft.com/office/drawing/2014/main" id="{FF2C1D95-3793-4BAB-F0D6-7DFD40F40E07}"/>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6" name="Línea">
              <a:extLst>
                <a:ext uri="{FF2B5EF4-FFF2-40B4-BE49-F238E27FC236}">
                  <a16:creationId xmlns:a16="http://schemas.microsoft.com/office/drawing/2014/main" id="{C532D877-AF45-80EF-1035-168A6A63E2F7}"/>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 name="Línea">
              <a:extLst>
                <a:ext uri="{FF2B5EF4-FFF2-40B4-BE49-F238E27FC236}">
                  <a16:creationId xmlns:a16="http://schemas.microsoft.com/office/drawing/2014/main" id="{0ABFC6EB-B1F2-FC5C-6375-24D86E6232F1}"/>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 name="Línea">
              <a:extLst>
                <a:ext uri="{FF2B5EF4-FFF2-40B4-BE49-F238E27FC236}">
                  <a16:creationId xmlns:a16="http://schemas.microsoft.com/office/drawing/2014/main" id="{302A3F18-82D2-3810-6D60-9B541DE545AB}"/>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56210753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39F45B0-4D89-C112-5BA8-208DD41396CF}"/>
              </a:ext>
            </a:extLst>
          </p:cNvPr>
          <p:cNvSpPr>
            <a:spLocks noGrp="1"/>
          </p:cNvSpPr>
          <p:nvPr>
            <p:ph type="title"/>
          </p:nvPr>
        </p:nvSpPr>
        <p:spPr/>
        <p:txBody>
          <a:bodyPr/>
          <a:lstStyle/>
          <a:p>
            <a:r>
              <a:rPr lang="es-ES" dirty="0"/>
              <a:t>Utilidades del web </a:t>
            </a:r>
            <a:r>
              <a:rPr lang="es-ES" dirty="0" err="1"/>
              <a:t>scraping</a:t>
            </a:r>
            <a:endParaRPr lang="es-ES" dirty="0"/>
          </a:p>
        </p:txBody>
      </p:sp>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25</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73014"/>
            <a:ext cx="11406193" cy="4715805"/>
          </a:xfrm>
        </p:spPr>
        <p:txBody>
          <a:bodyPr/>
          <a:lstStyle/>
          <a:p>
            <a:r>
              <a:rPr lang="es-ES" dirty="0"/>
              <a:t>Alertas personalizadas para sitios sin suscripciones</a:t>
            </a:r>
          </a:p>
          <a:p>
            <a:endParaRPr lang="es-ES" dirty="0"/>
          </a:p>
          <a:p>
            <a:r>
              <a:rPr lang="es-ES" dirty="0"/>
              <a:t>Avisos personalizados de descuentos en productos</a:t>
            </a:r>
          </a:p>
          <a:p>
            <a:endParaRPr lang="es-ES" dirty="0"/>
          </a:p>
          <a:p>
            <a:r>
              <a:rPr lang="es-ES" dirty="0"/>
              <a:t>Seguimiento y análisis de datos</a:t>
            </a:r>
          </a:p>
          <a:p>
            <a:endParaRPr lang="es-ES" dirty="0"/>
          </a:p>
          <a:p>
            <a:r>
              <a:rPr lang="es-ES" dirty="0"/>
              <a:t>Automatización de descargas con esquemas similares</a:t>
            </a:r>
          </a:p>
          <a:p>
            <a:pPr marL="342900" indent="-342900">
              <a:buFont typeface="Arial" panose="020B0604020202020204" pitchFamily="34" charset="0"/>
              <a:buChar char="•"/>
            </a:pPr>
            <a:r>
              <a:rPr lang="es-ES" dirty="0"/>
              <a:t>Moodle, </a:t>
            </a:r>
            <a:r>
              <a:rPr lang="es-ES" dirty="0" err="1"/>
              <a:t>Aules</a:t>
            </a:r>
            <a:r>
              <a:rPr lang="es-ES" dirty="0"/>
              <a:t>, Campus, etc.</a:t>
            </a:r>
          </a:p>
        </p:txBody>
      </p:sp>
      <p:sp>
        <p:nvSpPr>
          <p:cNvPr id="18" name="Título 2">
            <a:extLst>
              <a:ext uri="{FF2B5EF4-FFF2-40B4-BE49-F238E27FC236}">
                <a16:creationId xmlns:a16="http://schemas.microsoft.com/office/drawing/2014/main" id="{19524580-35FF-2721-C0C8-BF5224F6DA4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19" name="Rectángulo">
            <a:extLst>
              <a:ext uri="{FF2B5EF4-FFF2-40B4-BE49-F238E27FC236}">
                <a16:creationId xmlns:a16="http://schemas.microsoft.com/office/drawing/2014/main" id="{4C44C72F-6AF4-2EBC-74F3-417C8338509F}"/>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0" name="LAS 6 PREGUNTAS para diagramar">
            <a:extLst>
              <a:ext uri="{FF2B5EF4-FFF2-40B4-BE49-F238E27FC236}">
                <a16:creationId xmlns:a16="http://schemas.microsoft.com/office/drawing/2014/main" id="{D11AD0FA-E386-A00B-8D26-DB524424781E}"/>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UTILIDADES DEL WEB SCRAPING</a:t>
            </a:r>
            <a:endParaRPr dirty="0"/>
          </a:p>
        </p:txBody>
      </p:sp>
      <p:grpSp>
        <p:nvGrpSpPr>
          <p:cNvPr id="21" name="Grupo">
            <a:extLst>
              <a:ext uri="{FF2B5EF4-FFF2-40B4-BE49-F238E27FC236}">
                <a16:creationId xmlns:a16="http://schemas.microsoft.com/office/drawing/2014/main" id="{1F4B50CA-75EB-2B08-A918-59093CCE4EF1}"/>
              </a:ext>
            </a:extLst>
          </p:cNvPr>
          <p:cNvGrpSpPr/>
          <p:nvPr/>
        </p:nvGrpSpPr>
        <p:grpSpPr>
          <a:xfrm>
            <a:off x="502727" y="1074737"/>
            <a:ext cx="2859680" cy="1"/>
            <a:chOff x="0" y="0"/>
            <a:chExt cx="2859679" cy="0"/>
          </a:xfrm>
        </p:grpSpPr>
        <p:sp>
          <p:nvSpPr>
            <p:cNvPr id="22" name="Línea">
              <a:extLst>
                <a:ext uri="{FF2B5EF4-FFF2-40B4-BE49-F238E27FC236}">
                  <a16:creationId xmlns:a16="http://schemas.microsoft.com/office/drawing/2014/main" id="{AFF77B5D-6A53-2EB0-D7C2-109E8E153D8C}"/>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3" name="Línea">
              <a:extLst>
                <a:ext uri="{FF2B5EF4-FFF2-40B4-BE49-F238E27FC236}">
                  <a16:creationId xmlns:a16="http://schemas.microsoft.com/office/drawing/2014/main" id="{A376A34E-8788-23CE-B194-AE6486CBB2D3}"/>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4" name="Línea">
              <a:extLst>
                <a:ext uri="{FF2B5EF4-FFF2-40B4-BE49-F238E27FC236}">
                  <a16:creationId xmlns:a16="http://schemas.microsoft.com/office/drawing/2014/main" id="{40E0CE1D-718C-383B-DA14-F831979E7538}"/>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5" name="Línea">
              <a:extLst>
                <a:ext uri="{FF2B5EF4-FFF2-40B4-BE49-F238E27FC236}">
                  <a16:creationId xmlns:a16="http://schemas.microsoft.com/office/drawing/2014/main" id="{9395E587-9CF7-028C-949F-5886056172AB}"/>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6" name="Grupo">
            <a:extLst>
              <a:ext uri="{FF2B5EF4-FFF2-40B4-BE49-F238E27FC236}">
                <a16:creationId xmlns:a16="http://schemas.microsoft.com/office/drawing/2014/main" id="{05AB3726-A694-F35D-4BF1-46E0B93BFCBF}"/>
              </a:ext>
            </a:extLst>
          </p:cNvPr>
          <p:cNvGrpSpPr/>
          <p:nvPr/>
        </p:nvGrpSpPr>
        <p:grpSpPr>
          <a:xfrm>
            <a:off x="502727" y="1211421"/>
            <a:ext cx="1893164" cy="1"/>
            <a:chOff x="0" y="0"/>
            <a:chExt cx="1893162" cy="0"/>
          </a:xfrm>
        </p:grpSpPr>
        <p:sp>
          <p:nvSpPr>
            <p:cNvPr id="27" name="Línea">
              <a:extLst>
                <a:ext uri="{FF2B5EF4-FFF2-40B4-BE49-F238E27FC236}">
                  <a16:creationId xmlns:a16="http://schemas.microsoft.com/office/drawing/2014/main" id="{BF80475C-A7FE-BCEA-48DF-04DCD727EBC8}"/>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11BB0537-B3D5-E1AA-89EA-02FBF1169F34}"/>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9" name="Línea">
              <a:extLst>
                <a:ext uri="{FF2B5EF4-FFF2-40B4-BE49-F238E27FC236}">
                  <a16:creationId xmlns:a16="http://schemas.microsoft.com/office/drawing/2014/main" id="{D9AFBA69-0647-4033-048B-6B66AF4C2251}"/>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0" name="Línea">
              <a:extLst>
                <a:ext uri="{FF2B5EF4-FFF2-40B4-BE49-F238E27FC236}">
                  <a16:creationId xmlns:a16="http://schemas.microsoft.com/office/drawing/2014/main" id="{DA57E45B-9A2E-8704-E619-D63EABD58D8A}"/>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34623695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26</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1XX – Información</a:t>
            </a:r>
          </a:p>
          <a:p>
            <a:r>
              <a:rPr lang="es-ES" dirty="0"/>
              <a:t>2XX – Éxito</a:t>
            </a:r>
          </a:p>
          <a:p>
            <a:r>
              <a:rPr lang="es-ES" dirty="0"/>
              <a:t>3XX – Redirección</a:t>
            </a:r>
          </a:p>
          <a:p>
            <a:r>
              <a:rPr lang="es-ES" dirty="0"/>
              <a:t>4XX – Fallo del cliente</a:t>
            </a:r>
          </a:p>
          <a:p>
            <a:pPr marL="342900" indent="-342900">
              <a:buFont typeface="Arial" panose="020B0604020202020204" pitchFamily="34" charset="0"/>
              <a:buChar char="•"/>
            </a:pPr>
            <a:r>
              <a:rPr lang="es-ES" dirty="0"/>
              <a:t>418 Soy una tetera – Día de los inocentes</a:t>
            </a:r>
          </a:p>
          <a:p>
            <a:r>
              <a:rPr lang="es-ES" dirty="0"/>
              <a:t>5XX – Fallo del servidor</a:t>
            </a:r>
          </a:p>
          <a:p>
            <a:endParaRPr lang="es-ES" dirty="0"/>
          </a:p>
          <a:p>
            <a:endParaRPr lang="es-ES" dirty="0"/>
          </a:p>
          <a:p>
            <a:endParaRPr lang="es-ES" dirty="0"/>
          </a:p>
          <a:p>
            <a:endParaRPr lang="es-ES" dirty="0"/>
          </a:p>
          <a:p>
            <a:r>
              <a:rPr lang="es-ES" dirty="0"/>
              <a:t>Fuente: </a:t>
            </a:r>
            <a:r>
              <a:rPr lang="es-ES" dirty="0">
                <a:solidFill>
                  <a:schemeClr val="accent1"/>
                </a:solidFill>
                <a:hlinkClick r:id="rId2">
                  <a:extLst>
                    <a:ext uri="{A12FA001-AC4F-418D-AE19-62706E023703}">
                      <ahyp:hlinkClr xmlns:ahyp="http://schemas.microsoft.com/office/drawing/2018/hyperlinkcolor" val="tx"/>
                    </a:ext>
                  </a:extLst>
                </a:hlinkClick>
              </a:rPr>
              <a:t>https://umbraco.com/knowledge-base/http-status-codes/#:~:text=The%20100%20Continue%20status%20code,the%20request%20has%20already%20finished.</a:t>
            </a:r>
            <a:endParaRPr lang="es-ES" dirty="0">
              <a:solidFill>
                <a:schemeClr val="accent1"/>
              </a:solidFill>
            </a:endParaRPr>
          </a:p>
          <a:p>
            <a:endParaRPr lang="es-ES" dirty="0"/>
          </a:p>
        </p:txBody>
      </p:sp>
      <p:pic>
        <p:nvPicPr>
          <p:cNvPr id="2" name="pasted-image.pdf" descr="pasted-image.pdf">
            <a:extLst>
              <a:ext uri="{FF2B5EF4-FFF2-40B4-BE49-F238E27FC236}">
                <a16:creationId xmlns:a16="http://schemas.microsoft.com/office/drawing/2014/main" id="{DCBE8BAB-6199-33CA-1466-46CB4311D87E}"/>
              </a:ext>
            </a:extLst>
          </p:cNvPr>
          <p:cNvPicPr>
            <a:picLocks noChangeAspect="1"/>
          </p:cNvPicPr>
          <p:nvPr/>
        </p:nvPicPr>
        <p:blipFill>
          <a:blip r:embed="rId3"/>
          <a:stretch>
            <a:fillRect/>
          </a:stretch>
        </p:blipFill>
        <p:spPr>
          <a:xfrm>
            <a:off x="6937971" y="1647171"/>
            <a:ext cx="4165004" cy="3706712"/>
          </a:xfrm>
          <a:prstGeom prst="rect">
            <a:avLst/>
          </a:prstGeom>
          <a:ln w="12700">
            <a:miter lim="400000"/>
          </a:ln>
        </p:spPr>
      </p:pic>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Estados HTTP</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59558023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27</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n-US" b="1" dirty="0"/>
              <a:t>GET</a:t>
            </a:r>
          </a:p>
          <a:p>
            <a:r>
              <a:rPr lang="en-US" dirty="0"/>
              <a:t>POST</a:t>
            </a:r>
          </a:p>
          <a:p>
            <a:r>
              <a:rPr lang="en-US" dirty="0"/>
              <a:t>PUT</a:t>
            </a:r>
          </a:p>
          <a:p>
            <a:r>
              <a:rPr lang="en-US" dirty="0"/>
              <a:t>PATCH</a:t>
            </a:r>
          </a:p>
          <a:p>
            <a:r>
              <a:rPr lang="en-US" dirty="0"/>
              <a:t>DELETE</a:t>
            </a:r>
          </a:p>
          <a:p>
            <a:r>
              <a:rPr lang="en-US" dirty="0"/>
              <a:t>OPTIONS</a:t>
            </a:r>
          </a:p>
          <a:p>
            <a:endParaRPr lang="en-US" dirty="0"/>
          </a:p>
          <a:p>
            <a:r>
              <a:rPr lang="en-US" dirty="0"/>
              <a:t>… y </a:t>
            </a:r>
            <a:r>
              <a:rPr lang="en-US" dirty="0" err="1"/>
              <a:t>más</a:t>
            </a:r>
            <a:endParaRPr lang="en-US" dirty="0"/>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Métodos HTTP</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52550233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1" descr="Blue painted factory">
            <a:extLst>
              <a:ext uri="{FF2B5EF4-FFF2-40B4-BE49-F238E27FC236}">
                <a16:creationId xmlns:a16="http://schemas.microsoft.com/office/drawing/2014/main" id="{9F41CBB4-BA4E-BBA9-5EBE-000593E1E3E9}"/>
              </a:ext>
            </a:extLst>
          </p:cNvPr>
          <p:cNvPicPr>
            <a:picLocks noChangeAspect="1"/>
          </p:cNvPicPr>
          <p:nvPr/>
        </p:nvPicPr>
        <p:blipFill rotWithShape="1">
          <a:blip r:embed="rId2"/>
          <a:srcRect l="15623" r="15621" b="-1"/>
          <a:stretch/>
        </p:blipFill>
        <p:spPr>
          <a:xfrm>
            <a:off x="5128004" y="10"/>
            <a:ext cx="7063997" cy="6857990"/>
          </a:xfrm>
          <a:prstGeom prst="rect">
            <a:avLst/>
          </a:prstGeom>
          <a:noFill/>
        </p:spPr>
      </p:pic>
      <p:sp>
        <p:nvSpPr>
          <p:cNvPr id="10" name="Title 2">
            <a:extLst>
              <a:ext uri="{FF2B5EF4-FFF2-40B4-BE49-F238E27FC236}">
                <a16:creationId xmlns:a16="http://schemas.microsoft.com/office/drawing/2014/main" id="{8CBE01A1-60A6-6D43-9FDC-841C21A5FA0C}"/>
              </a:ext>
            </a:extLst>
          </p:cNvPr>
          <p:cNvSpPr>
            <a:spLocks noGrp="1"/>
          </p:cNvSpPr>
          <p:nvPr>
            <p:ph type="title"/>
          </p:nvPr>
        </p:nvSpPr>
        <p:spPr>
          <a:xfrm>
            <a:off x="404813" y="692694"/>
            <a:ext cx="4562477" cy="2421470"/>
          </a:xfrm>
        </p:spPr>
        <p:txBody>
          <a:bodyPr anchor="b">
            <a:normAutofit/>
          </a:bodyPr>
          <a:lstStyle/>
          <a:p>
            <a:r>
              <a:rPr lang="en-US"/>
              <a:t>pipeline</a:t>
            </a:r>
          </a:p>
        </p:txBody>
      </p:sp>
      <p:sp>
        <p:nvSpPr>
          <p:cNvPr id="25" name="Text Placeholder 3">
            <a:extLst>
              <a:ext uri="{FF2B5EF4-FFF2-40B4-BE49-F238E27FC236}">
                <a16:creationId xmlns:a16="http://schemas.microsoft.com/office/drawing/2014/main" id="{7AA28ED4-52C4-8662-26D3-DDFF8DAE9E3A}"/>
              </a:ext>
            </a:extLst>
          </p:cNvPr>
          <p:cNvSpPr>
            <a:spLocks noGrp="1"/>
          </p:cNvSpPr>
          <p:nvPr>
            <p:ph type="body" sz="quarter" idx="1"/>
          </p:nvPr>
        </p:nvSpPr>
        <p:spPr>
          <a:xfrm>
            <a:off x="404813" y="3573040"/>
            <a:ext cx="4395788" cy="2808292"/>
          </a:xfrm>
        </p:spPr>
        <p:txBody>
          <a:bodyPr/>
          <a:lstStyle/>
          <a:p>
            <a:r>
              <a:rPr lang="en-US" dirty="0" err="1"/>
              <a:t>Procedimiento</a:t>
            </a:r>
            <a:r>
              <a:rPr lang="en-US" dirty="0"/>
              <a:t> habitual</a:t>
            </a:r>
          </a:p>
        </p:txBody>
      </p:sp>
    </p:spTree>
    <p:extLst>
      <p:ext uri="{BB962C8B-B14F-4D97-AF65-F5344CB8AC3E}">
        <p14:creationId xmlns:p14="http://schemas.microsoft.com/office/powerpoint/2010/main" val="343850950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29</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457200" indent="-457200">
              <a:buFont typeface="+mj-lt"/>
              <a:buAutoNum type="arabicPeriod"/>
            </a:pPr>
            <a:r>
              <a:rPr lang="es-ES" dirty="0" err="1"/>
              <a:t>Request</a:t>
            </a:r>
            <a:endParaRPr lang="es-ES" dirty="0"/>
          </a:p>
          <a:p>
            <a:pPr marL="457200" indent="-457200">
              <a:buFont typeface="+mj-lt"/>
              <a:buAutoNum type="arabicPeriod"/>
            </a:pP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pipeline</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98618839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748"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749" name="InDICE"/>
          <p:cNvSpPr/>
          <p:nvPr/>
        </p:nvSpPr>
        <p:spPr>
          <a:xfrm>
            <a:off x="490081" y="469181"/>
            <a:ext cx="9617806"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¿Quién soy?</a:t>
            </a:r>
            <a:endParaRPr dirty="0"/>
          </a:p>
        </p:txBody>
      </p:sp>
      <p:grpSp>
        <p:nvGrpSpPr>
          <p:cNvPr id="1754" name="Grupo"/>
          <p:cNvGrpSpPr/>
          <p:nvPr/>
        </p:nvGrpSpPr>
        <p:grpSpPr>
          <a:xfrm>
            <a:off x="502727" y="1074737"/>
            <a:ext cx="2859680" cy="1"/>
            <a:chOff x="0" y="0"/>
            <a:chExt cx="2859679" cy="0"/>
          </a:xfrm>
        </p:grpSpPr>
        <p:sp>
          <p:nvSpPr>
            <p:cNvPr id="1750"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1"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2"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3"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759" name="Grupo"/>
          <p:cNvGrpSpPr/>
          <p:nvPr/>
        </p:nvGrpSpPr>
        <p:grpSpPr>
          <a:xfrm>
            <a:off x="502727" y="1211421"/>
            <a:ext cx="1893164" cy="1"/>
            <a:chOff x="0" y="0"/>
            <a:chExt cx="1893162" cy="0"/>
          </a:xfrm>
        </p:grpSpPr>
        <p:sp>
          <p:nvSpPr>
            <p:cNvPr id="1755"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6"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7"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8"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760" name="Número de diapositiva"/>
          <p:cNvSpPr>
            <a:spLocks noGrp="1"/>
          </p:cNvSpPr>
          <p:nvPr>
            <p:ph type="sldNum" sz="quarter" idx="4294967295"/>
          </p:nvPr>
        </p:nvSpPr>
        <p:spPr>
          <a:xfrm>
            <a:off x="11866843" y="6439118"/>
            <a:ext cx="127001" cy="161545"/>
          </a:xfrm>
          <a:prstGeom prst="rect">
            <a:avLst/>
          </a:prstGeom>
          <a:extLst>
            <a:ext uri="{C572A759-6A51-4108-AA02-DFA0A04FC94B}">
              <ma14:wrappingTextBoxFlag xmlns:ma14="http://schemas.microsoft.com/office/mac/drawingml/2011/main" xmlns="" val="1"/>
            </a:ext>
          </a:extLst>
        </p:spPr>
        <p:txBody>
          <a:bodyPr anchor="ctr"/>
          <a:lstStyle>
            <a:lvl1pPr algn="ctr" defTabSz="412750">
              <a:defRPr sz="1000" b="1">
                <a:solidFill>
                  <a:srgbClr val="A7A6A8"/>
                </a:solidFill>
              </a:defRPr>
            </a:lvl1pPr>
          </a:lstStyle>
          <a:p>
            <a:fld id="{86CB4B4D-7CA3-9044-876B-883B54F8677D}" type="slidenum">
              <a:rPr/>
              <a:t>3</a:t>
            </a:fld>
            <a:endParaRPr dirty="0"/>
          </a:p>
        </p:txBody>
      </p:sp>
      <p:sp>
        <p:nvSpPr>
          <p:cNvPr id="1761" name="Text Placeholder 7"/>
          <p:cNvSpPr/>
          <p:nvPr/>
        </p:nvSpPr>
        <p:spPr>
          <a:xfrm>
            <a:off x="8183160" y="6456391"/>
            <a:ext cx="3590998"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20" name="Marcador de texto 1">
            <a:extLst>
              <a:ext uri="{FF2B5EF4-FFF2-40B4-BE49-F238E27FC236}">
                <a16:creationId xmlns:a16="http://schemas.microsoft.com/office/drawing/2014/main" id="{6D0E5289-438D-0067-829E-3DFB7176F997}"/>
              </a:ext>
            </a:extLst>
          </p:cNvPr>
          <p:cNvSpPr>
            <a:spLocks noGrp="1"/>
          </p:cNvSpPr>
          <p:nvPr>
            <p:ph type="body" idx="1"/>
          </p:nvPr>
        </p:nvSpPr>
        <p:spPr>
          <a:xfrm>
            <a:off x="404810" y="1732366"/>
            <a:ext cx="11406193" cy="4656453"/>
          </a:xfrm>
        </p:spPr>
        <p:txBody>
          <a:bodyPr/>
          <a:lstStyle/>
          <a:p>
            <a:pPr algn="l"/>
            <a:r>
              <a:rPr lang="en-US" b="1" dirty="0"/>
              <a:t>Pepe Fabra Valverde</a:t>
            </a:r>
          </a:p>
          <a:p>
            <a:pPr algn="l"/>
            <a:r>
              <a:rPr lang="en-US" dirty="0" err="1"/>
              <a:t>Líder</a:t>
            </a:r>
            <a:r>
              <a:rPr lang="en-US" dirty="0"/>
              <a:t> y </a:t>
            </a:r>
            <a:r>
              <a:rPr lang="en-US" dirty="0" err="1"/>
              <a:t>Arquitecto</a:t>
            </a:r>
            <a:r>
              <a:rPr lang="en-US" dirty="0"/>
              <a:t> de Front</a:t>
            </a:r>
          </a:p>
          <a:p>
            <a:pPr algn="l"/>
            <a:endParaRPr lang="en-US" dirty="0"/>
          </a:p>
          <a:p>
            <a:pPr algn="l"/>
            <a:r>
              <a:rPr lang="en-US" dirty="0" err="1"/>
              <a:t>Haciendo</a:t>
            </a:r>
            <a:r>
              <a:rPr lang="en-US" dirty="0"/>
              <a:t> web scraping </a:t>
            </a:r>
            <a:r>
              <a:rPr lang="en-US" dirty="0" err="1"/>
              <a:t>desde</a:t>
            </a:r>
            <a:r>
              <a:rPr lang="en-US" dirty="0"/>
              <a:t> mis </a:t>
            </a:r>
            <a:r>
              <a:rPr lang="en-US" dirty="0" err="1"/>
              <a:t>inicios</a:t>
            </a:r>
            <a:r>
              <a:rPr lang="en-US" dirty="0"/>
              <a:t>, a </a:t>
            </a:r>
            <a:r>
              <a:rPr lang="en-US" dirty="0" err="1"/>
              <a:t>nivel</a:t>
            </a:r>
            <a:r>
              <a:rPr lang="en-US" dirty="0"/>
              <a:t> personal, </a:t>
            </a:r>
            <a:r>
              <a:rPr lang="en-US" dirty="0" err="1"/>
              <a:t>académico</a:t>
            </a:r>
            <a:r>
              <a:rPr lang="en-US" dirty="0"/>
              <a:t> y </a:t>
            </a:r>
            <a:r>
              <a:rPr lang="en-US" dirty="0" err="1"/>
              <a:t>ligeramente</a:t>
            </a:r>
            <a:r>
              <a:rPr lang="en-US" dirty="0"/>
              <a:t> </a:t>
            </a:r>
            <a:r>
              <a:rPr lang="en-US" dirty="0" err="1"/>
              <a:t>profesional</a:t>
            </a:r>
            <a:endParaRPr lang="en-US" dirty="0"/>
          </a:p>
          <a:p>
            <a:pPr algn="l"/>
            <a:endParaRPr lang="en-US" dirty="0"/>
          </a:p>
          <a:p>
            <a:pPr algn="l"/>
            <a:endParaRPr lang="en-US" dirty="0"/>
          </a:p>
        </p:txBody>
      </p:sp>
    </p:spTree>
    <p:extLst>
      <p:ext uri="{BB962C8B-B14F-4D97-AF65-F5344CB8AC3E}">
        <p14:creationId xmlns:p14="http://schemas.microsoft.com/office/powerpoint/2010/main" val="187607302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30</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457200" indent="-457200">
              <a:buFont typeface="+mj-lt"/>
              <a:buAutoNum type="arabicPeriod"/>
            </a:pPr>
            <a:r>
              <a:rPr lang="es-ES" dirty="0" err="1"/>
              <a:t>Request</a:t>
            </a:r>
            <a:endParaRPr lang="es-ES" dirty="0"/>
          </a:p>
          <a:p>
            <a:pPr marL="654754" lvl="1" indent="-457200"/>
            <a:r>
              <a:rPr lang="es-ES" dirty="0"/>
              <a:t>Utilizando el User </a:t>
            </a:r>
            <a:r>
              <a:rPr lang="es-ES" dirty="0" err="1"/>
              <a:t>Agent</a:t>
            </a:r>
            <a:r>
              <a:rPr lang="es-ES" dirty="0"/>
              <a:t> correspondiente, solicitamos el contenido estático</a:t>
            </a:r>
          </a:p>
          <a:p>
            <a:pPr marL="457200" indent="-457200">
              <a:buFont typeface="+mj-lt"/>
              <a:buAutoNum type="arabicPeriod"/>
            </a:pPr>
            <a:r>
              <a:rPr lang="es-ES" dirty="0" err="1"/>
              <a:t>Parser</a:t>
            </a:r>
            <a:endParaRPr lang="es-ES" dirty="0"/>
          </a:p>
          <a:p>
            <a:pPr marL="457200" indent="-457200">
              <a:buFont typeface="+mj-lt"/>
              <a:buAutoNum type="arabicPeriod"/>
            </a:pP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pipeline</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210560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31</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457200" indent="-457200">
              <a:buFont typeface="+mj-lt"/>
              <a:buAutoNum type="arabicPeriod"/>
            </a:pPr>
            <a:r>
              <a:rPr lang="es-ES" dirty="0" err="1"/>
              <a:t>Request</a:t>
            </a:r>
            <a:endParaRPr lang="es-ES" dirty="0"/>
          </a:p>
          <a:p>
            <a:pPr marL="654754" lvl="1" indent="-457200"/>
            <a:r>
              <a:rPr lang="es-ES" dirty="0"/>
              <a:t>Utilizando el User </a:t>
            </a:r>
            <a:r>
              <a:rPr lang="es-ES" dirty="0" err="1"/>
              <a:t>Agent</a:t>
            </a:r>
            <a:r>
              <a:rPr lang="es-ES" dirty="0"/>
              <a:t> correspondiente, solicitamos el contenido estático</a:t>
            </a:r>
          </a:p>
          <a:p>
            <a:pPr marL="457200" indent="-457200">
              <a:buFont typeface="+mj-lt"/>
              <a:buAutoNum type="arabicPeriod"/>
            </a:pPr>
            <a:r>
              <a:rPr lang="es-ES" dirty="0" err="1"/>
              <a:t>Parser</a:t>
            </a:r>
            <a:endParaRPr lang="es-ES" dirty="0"/>
          </a:p>
          <a:p>
            <a:pPr marL="654754" lvl="1" indent="-457200"/>
            <a:r>
              <a:rPr lang="es-ES" dirty="0" err="1"/>
              <a:t>Parseamos</a:t>
            </a:r>
            <a:r>
              <a:rPr lang="es-ES" dirty="0"/>
              <a:t> el contenido utilizando XML, HTML, LXML, a elección</a:t>
            </a:r>
          </a:p>
          <a:p>
            <a:pPr marL="457200" indent="-457200">
              <a:buFont typeface="+mj-lt"/>
              <a:buAutoNum type="arabicPeriod"/>
            </a:pPr>
            <a:r>
              <a:rPr lang="es-ES" dirty="0" err="1"/>
              <a:t>Extract</a:t>
            </a:r>
            <a:endParaRPr lang="es-ES" dirty="0"/>
          </a:p>
          <a:p>
            <a:pPr marL="457200" indent="-457200">
              <a:buFont typeface="+mj-lt"/>
              <a:buAutoNum type="arabicPeriod"/>
            </a:pP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pipeline</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76345111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32</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457200" indent="-457200">
              <a:buFont typeface="+mj-lt"/>
              <a:buAutoNum type="arabicPeriod"/>
            </a:pPr>
            <a:r>
              <a:rPr lang="es-ES" dirty="0" err="1"/>
              <a:t>Request</a:t>
            </a:r>
            <a:endParaRPr lang="es-ES" dirty="0"/>
          </a:p>
          <a:p>
            <a:pPr marL="654754" lvl="1" indent="-457200"/>
            <a:r>
              <a:rPr lang="es-ES" dirty="0"/>
              <a:t>Utilizando el User </a:t>
            </a:r>
            <a:r>
              <a:rPr lang="es-ES" dirty="0" err="1"/>
              <a:t>Agent</a:t>
            </a:r>
            <a:r>
              <a:rPr lang="es-ES" dirty="0"/>
              <a:t> correspondiente, solicitamos el contenido estático</a:t>
            </a:r>
          </a:p>
          <a:p>
            <a:pPr marL="457200" indent="-457200">
              <a:buFont typeface="+mj-lt"/>
              <a:buAutoNum type="arabicPeriod"/>
            </a:pPr>
            <a:r>
              <a:rPr lang="es-ES" dirty="0" err="1"/>
              <a:t>Parser</a:t>
            </a:r>
            <a:endParaRPr lang="es-ES" dirty="0"/>
          </a:p>
          <a:p>
            <a:pPr marL="654754" lvl="1" indent="-457200"/>
            <a:r>
              <a:rPr lang="es-ES" dirty="0" err="1"/>
              <a:t>Parseamos</a:t>
            </a:r>
            <a:r>
              <a:rPr lang="es-ES" dirty="0"/>
              <a:t> el contenido utilizando XML, HTML, LXML, a elección</a:t>
            </a:r>
          </a:p>
          <a:p>
            <a:pPr marL="457200" indent="-457200">
              <a:buFont typeface="+mj-lt"/>
              <a:buAutoNum type="arabicPeriod"/>
            </a:pPr>
            <a:r>
              <a:rPr lang="es-ES" dirty="0" err="1"/>
              <a:t>Extract</a:t>
            </a:r>
            <a:endParaRPr lang="es-ES" dirty="0"/>
          </a:p>
          <a:p>
            <a:pPr marL="654754" lvl="1" indent="-457200"/>
            <a:r>
              <a:rPr lang="es-ES" dirty="0"/>
              <a:t>Realizamos </a:t>
            </a:r>
            <a:r>
              <a:rPr lang="es-ES" dirty="0" err="1"/>
              <a:t>queries</a:t>
            </a:r>
            <a:r>
              <a:rPr lang="es-ES" dirty="0"/>
              <a:t> para extraer la información relevante de la página</a:t>
            </a:r>
          </a:p>
          <a:p>
            <a:pPr marL="457200" indent="-457200">
              <a:buFont typeface="+mj-lt"/>
              <a:buAutoNum type="arabicPeriod"/>
            </a:pPr>
            <a:r>
              <a:rPr lang="es-ES" dirty="0"/>
              <a:t>[</a:t>
            </a:r>
            <a:r>
              <a:rPr lang="es-ES" dirty="0" err="1"/>
              <a:t>Iterate</a:t>
            </a:r>
            <a:r>
              <a:rPr lang="es-ES" dirty="0"/>
              <a:t>]</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pipeline</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75409537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33</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457200" indent="-457200">
              <a:buFont typeface="+mj-lt"/>
              <a:buAutoNum type="arabicPeriod"/>
            </a:pPr>
            <a:r>
              <a:rPr lang="es-ES" dirty="0" err="1"/>
              <a:t>Request</a:t>
            </a:r>
            <a:endParaRPr lang="es-ES" dirty="0"/>
          </a:p>
          <a:p>
            <a:pPr marL="654754" lvl="1" indent="-457200"/>
            <a:r>
              <a:rPr lang="es-ES" dirty="0"/>
              <a:t>Utilizando el User </a:t>
            </a:r>
            <a:r>
              <a:rPr lang="es-ES" dirty="0" err="1"/>
              <a:t>Agent</a:t>
            </a:r>
            <a:r>
              <a:rPr lang="es-ES" dirty="0"/>
              <a:t> correspondiente, solicitamos el contenido estático</a:t>
            </a:r>
          </a:p>
          <a:p>
            <a:pPr marL="457200" indent="-457200">
              <a:buFont typeface="+mj-lt"/>
              <a:buAutoNum type="arabicPeriod"/>
            </a:pPr>
            <a:r>
              <a:rPr lang="es-ES" dirty="0" err="1"/>
              <a:t>Parser</a:t>
            </a:r>
            <a:endParaRPr lang="es-ES" dirty="0"/>
          </a:p>
          <a:p>
            <a:pPr marL="654754" lvl="1" indent="-457200"/>
            <a:r>
              <a:rPr lang="es-ES" dirty="0" err="1"/>
              <a:t>Parseamos</a:t>
            </a:r>
            <a:r>
              <a:rPr lang="es-ES" dirty="0"/>
              <a:t> el contenido utilizando XML, HTML, LXML, a elección</a:t>
            </a:r>
          </a:p>
          <a:p>
            <a:pPr marL="457200" indent="-457200">
              <a:buFont typeface="+mj-lt"/>
              <a:buAutoNum type="arabicPeriod"/>
            </a:pPr>
            <a:r>
              <a:rPr lang="es-ES" dirty="0" err="1"/>
              <a:t>Extract</a:t>
            </a:r>
            <a:endParaRPr lang="es-ES" dirty="0"/>
          </a:p>
          <a:p>
            <a:pPr marL="654754" lvl="1" indent="-457200"/>
            <a:r>
              <a:rPr lang="es-ES" dirty="0"/>
              <a:t>Realizamos </a:t>
            </a:r>
            <a:r>
              <a:rPr lang="es-ES" dirty="0" err="1"/>
              <a:t>queries</a:t>
            </a:r>
            <a:r>
              <a:rPr lang="es-ES" dirty="0"/>
              <a:t> para extraer la información relevante de la página</a:t>
            </a:r>
          </a:p>
          <a:p>
            <a:pPr marL="457200" indent="-457200">
              <a:buFont typeface="+mj-lt"/>
              <a:buAutoNum type="arabicPeriod"/>
            </a:pPr>
            <a:r>
              <a:rPr lang="es-ES" dirty="0"/>
              <a:t>[</a:t>
            </a:r>
            <a:r>
              <a:rPr lang="es-ES" dirty="0" err="1"/>
              <a:t>Iterate</a:t>
            </a:r>
            <a:r>
              <a:rPr lang="es-ES" dirty="0"/>
              <a:t>]</a:t>
            </a:r>
          </a:p>
          <a:p>
            <a:pPr marL="654754" lvl="1" indent="-457200"/>
            <a:r>
              <a:rPr lang="es-ES" dirty="0"/>
              <a:t>Puede que tengamos que navegar la página (categorías, ofertas, etc.)</a:t>
            </a:r>
          </a:p>
          <a:p>
            <a:pPr marL="654754" lvl="1" indent="-457200"/>
            <a:r>
              <a:rPr lang="es-ES" dirty="0"/>
              <a:t>Puede que tengamos un listado de productos paginado</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pipeline</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84353741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upa sobre fondo claro">
            <a:extLst>
              <a:ext uri="{FF2B5EF4-FFF2-40B4-BE49-F238E27FC236}">
                <a16:creationId xmlns:a16="http://schemas.microsoft.com/office/drawing/2014/main" id="{F8FC5E3E-5936-25B3-494F-9696C7870A3F}"/>
              </a:ext>
            </a:extLst>
          </p:cNvPr>
          <p:cNvPicPr>
            <a:picLocks noChangeAspect="1"/>
          </p:cNvPicPr>
          <p:nvPr/>
        </p:nvPicPr>
        <p:blipFill rotWithShape="1">
          <a:blip r:embed="rId2"/>
          <a:srcRect l="28762" r="2482" b="-1"/>
          <a:stretch/>
        </p:blipFill>
        <p:spPr>
          <a:xfrm>
            <a:off x="5128004" y="10"/>
            <a:ext cx="7063997" cy="6857990"/>
          </a:xfrm>
          <a:prstGeom prst="rect">
            <a:avLst/>
          </a:prstGeom>
          <a:noFill/>
        </p:spPr>
      </p:pic>
      <p:sp>
        <p:nvSpPr>
          <p:cNvPr id="10" name="Title 2">
            <a:extLst>
              <a:ext uri="{FF2B5EF4-FFF2-40B4-BE49-F238E27FC236}">
                <a16:creationId xmlns:a16="http://schemas.microsoft.com/office/drawing/2014/main" id="{8CBE01A1-60A6-6D43-9FDC-841C21A5FA0C}"/>
              </a:ext>
            </a:extLst>
          </p:cNvPr>
          <p:cNvSpPr>
            <a:spLocks noGrp="1"/>
          </p:cNvSpPr>
          <p:nvPr>
            <p:ph type="title"/>
          </p:nvPr>
        </p:nvSpPr>
        <p:spPr>
          <a:xfrm>
            <a:off x="404813" y="692694"/>
            <a:ext cx="4562477" cy="2421470"/>
          </a:xfrm>
        </p:spPr>
        <p:txBody>
          <a:bodyPr anchor="b">
            <a:normAutofit/>
          </a:bodyPr>
          <a:lstStyle/>
          <a:p>
            <a:r>
              <a:rPr lang="en-US" dirty="0" err="1"/>
              <a:t>Extracción</a:t>
            </a:r>
            <a:endParaRPr lang="en-US" dirty="0"/>
          </a:p>
        </p:txBody>
      </p:sp>
      <p:sp>
        <p:nvSpPr>
          <p:cNvPr id="3" name="Marcador de texto 2">
            <a:extLst>
              <a:ext uri="{FF2B5EF4-FFF2-40B4-BE49-F238E27FC236}">
                <a16:creationId xmlns:a16="http://schemas.microsoft.com/office/drawing/2014/main" id="{ED12172B-E7A8-2A1F-6C05-6C624A54B839}"/>
              </a:ext>
            </a:extLst>
          </p:cNvPr>
          <p:cNvSpPr>
            <a:spLocks noGrp="1"/>
          </p:cNvSpPr>
          <p:nvPr>
            <p:ph type="body" sz="quarter" idx="1"/>
          </p:nvPr>
        </p:nvSpPr>
        <p:spPr>
          <a:xfrm>
            <a:off x="404813" y="3573040"/>
            <a:ext cx="4395788" cy="2808292"/>
          </a:xfrm>
        </p:spPr>
        <p:txBody>
          <a:bodyPr>
            <a:normAutofit/>
          </a:bodyPr>
          <a:lstStyle/>
          <a:p>
            <a:pPr marL="342900" indent="-342900">
              <a:buFont typeface="Arial" panose="020B0604020202020204" pitchFamily="34" charset="0"/>
              <a:buChar char="•"/>
            </a:pPr>
            <a:r>
              <a:rPr lang="es-ES" dirty="0"/>
              <a:t>Origen</a:t>
            </a:r>
          </a:p>
          <a:p>
            <a:pPr marL="342900" indent="-342900">
              <a:buFont typeface="Arial" panose="020B0604020202020204" pitchFamily="34" charset="0"/>
              <a:buChar char="•"/>
            </a:pPr>
            <a:r>
              <a:rPr lang="es-ES" dirty="0"/>
              <a:t>Métodos</a:t>
            </a:r>
          </a:p>
        </p:txBody>
      </p:sp>
      <p:sp>
        <p:nvSpPr>
          <p:cNvPr id="4" name="Número de diapositiva">
            <a:extLst>
              <a:ext uri="{FF2B5EF4-FFF2-40B4-BE49-F238E27FC236}">
                <a16:creationId xmlns:a16="http://schemas.microsoft.com/office/drawing/2014/main" id="{A51332E8-474D-6EDA-906B-8A391132469B}"/>
              </a:ext>
            </a:extLst>
          </p:cNvPr>
          <p:cNvSpPr txBox="1">
            <a:spLocks/>
          </p:cNvSpPr>
          <p:nvPr/>
        </p:nvSpPr>
        <p:spPr>
          <a:xfrm>
            <a:off x="11857979" y="6564098"/>
            <a:ext cx="115416" cy="12311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A6A6A6"/>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b="1" smtClean="0">
                <a:solidFill>
                  <a:schemeClr val="tx1"/>
                </a:solidFill>
              </a:rPr>
              <a:pPr/>
              <a:t>34</a:t>
            </a:fld>
            <a:endParaRPr lang="es-ES" b="1" dirty="0">
              <a:solidFill>
                <a:schemeClr val="tx1"/>
              </a:solidFill>
            </a:endParaRPr>
          </a:p>
        </p:txBody>
      </p:sp>
    </p:spTree>
    <p:extLst>
      <p:ext uri="{BB962C8B-B14F-4D97-AF65-F5344CB8AC3E}">
        <p14:creationId xmlns:p14="http://schemas.microsoft.com/office/powerpoint/2010/main" val="119510719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35</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342900" indent="-342900">
              <a:buFont typeface="Arial" panose="020B0604020202020204" pitchFamily="34" charset="0"/>
              <a:buChar char="•"/>
            </a:pPr>
            <a:r>
              <a:rPr lang="es-ES" dirty="0" err="1"/>
              <a:t>Sitemap</a:t>
            </a:r>
            <a:endParaRPr lang="es-ES" dirty="0"/>
          </a:p>
          <a:p>
            <a:pPr marL="342900" indent="-342900">
              <a:buFont typeface="Arial" panose="020B0604020202020204" pitchFamily="34" charset="0"/>
              <a:buChar char="•"/>
            </a:pPr>
            <a:r>
              <a:rPr lang="es-ES" dirty="0"/>
              <a:t>Navegación</a:t>
            </a:r>
          </a:p>
          <a:p>
            <a:pPr marL="342900" indent="-342900">
              <a:buFont typeface="Arial" panose="020B0604020202020204" pitchFamily="34" charset="0"/>
              <a:buChar char="•"/>
            </a:pPr>
            <a:r>
              <a:rPr lang="es-ES" dirty="0"/>
              <a:t>Interacción</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Extracción</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37619819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36</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El </a:t>
            </a:r>
            <a:r>
              <a:rPr lang="es-ES" dirty="0" err="1"/>
              <a:t>sitemap</a:t>
            </a:r>
            <a:r>
              <a:rPr lang="es-ES" dirty="0"/>
              <a:t> es un XML usado para el SEO, puede haber múltiples </a:t>
            </a:r>
            <a:r>
              <a:rPr lang="es-ES" dirty="0" err="1"/>
              <a:t>sitemaps</a:t>
            </a:r>
            <a:r>
              <a:rPr lang="es-ES" dirty="0"/>
              <a:t>, por idiomas, imágenes, recursos, son configurables y comunicados a los navegadores (Google </a:t>
            </a:r>
            <a:r>
              <a:rPr lang="es-ES" dirty="0" err="1"/>
              <a:t>Search</a:t>
            </a:r>
            <a:r>
              <a:rPr lang="es-ES" dirty="0"/>
              <a:t> </a:t>
            </a:r>
            <a:r>
              <a:rPr lang="es-ES" dirty="0" err="1"/>
              <a:t>Console</a:t>
            </a:r>
            <a:r>
              <a:rPr lang="es-ES" dirty="0"/>
              <a:t>)</a:t>
            </a:r>
          </a:p>
          <a:p>
            <a:endParaRPr lang="es-ES" dirty="0"/>
          </a:p>
          <a:p>
            <a:r>
              <a:rPr lang="es-ES" dirty="0"/>
              <a:t>Lo que hace el </a:t>
            </a:r>
            <a:r>
              <a:rPr lang="es-ES" dirty="0" err="1"/>
              <a:t>sitemap</a:t>
            </a:r>
            <a:r>
              <a:rPr lang="es-ES" dirty="0"/>
              <a:t> es facilitarle la faena el robot de SEO, es decir, al servicio que se encarga de hacer web </a:t>
            </a:r>
            <a:r>
              <a:rPr lang="es-ES" dirty="0" err="1"/>
              <a:t>scraping</a:t>
            </a: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Extracción por </a:t>
            </a:r>
            <a:r>
              <a:rPr lang="es-ES" dirty="0" err="1"/>
              <a:t>sitemap</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36056748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37</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err="1"/>
              <a:t>Navergando</a:t>
            </a:r>
            <a:r>
              <a:rPr lang="es-ES" dirty="0"/>
              <a:t> el </a:t>
            </a:r>
            <a:r>
              <a:rPr lang="es-ES" dirty="0" err="1"/>
              <a:t>header</a:t>
            </a:r>
            <a:r>
              <a:rPr lang="es-ES" dirty="0"/>
              <a:t>, extrayendo información del menú (categorías), buscando una página de secciones.</a:t>
            </a:r>
          </a:p>
          <a:p>
            <a:r>
              <a:rPr lang="es-ES" dirty="0"/>
              <a:t>Navegando subsecciones a partir de X secciones</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Extracción por navegación</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29980872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38</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Es parecida a la </a:t>
            </a:r>
            <a:r>
              <a:rPr lang="es-ES" b="1" dirty="0"/>
              <a:t>Extracción por navegación</a:t>
            </a:r>
            <a:r>
              <a:rPr lang="es-ES" dirty="0"/>
              <a:t>, pero con pasos extra, no siempre estará disponible todo lo que tienes que navegar, y, es más, dependerá de las acciones que programes que ciertos flujos de navegación estén habilitados o no.</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Extracción por interacción</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6873775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39</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XML</a:t>
            </a:r>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Métodos de localización de nodos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0523938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748"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749"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Aviso para navegantes</a:t>
            </a:r>
            <a:endParaRPr dirty="0"/>
          </a:p>
        </p:txBody>
      </p:sp>
      <p:grpSp>
        <p:nvGrpSpPr>
          <p:cNvPr id="1754" name="Grupo"/>
          <p:cNvGrpSpPr/>
          <p:nvPr/>
        </p:nvGrpSpPr>
        <p:grpSpPr>
          <a:xfrm>
            <a:off x="502727" y="1074737"/>
            <a:ext cx="2859680" cy="1"/>
            <a:chOff x="0" y="0"/>
            <a:chExt cx="2859679" cy="0"/>
          </a:xfrm>
        </p:grpSpPr>
        <p:sp>
          <p:nvSpPr>
            <p:cNvPr id="1750"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1"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2"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3"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759" name="Grupo"/>
          <p:cNvGrpSpPr/>
          <p:nvPr/>
        </p:nvGrpSpPr>
        <p:grpSpPr>
          <a:xfrm>
            <a:off x="502727" y="1211421"/>
            <a:ext cx="1893164" cy="1"/>
            <a:chOff x="0" y="0"/>
            <a:chExt cx="1893162" cy="0"/>
          </a:xfrm>
        </p:grpSpPr>
        <p:sp>
          <p:nvSpPr>
            <p:cNvPr id="1755"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6"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7"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8"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760" name="Número de diapositiva"/>
          <p:cNvSpPr>
            <a:spLocks noGrp="1"/>
          </p:cNvSpPr>
          <p:nvPr>
            <p:ph type="sldNum" sz="quarter" idx="4294967295"/>
          </p:nvPr>
        </p:nvSpPr>
        <p:spPr>
          <a:xfrm>
            <a:off x="11866843" y="6439118"/>
            <a:ext cx="127001"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rPr/>
              <a:t>4</a:t>
            </a:fld>
            <a:endParaRPr dirty="0"/>
          </a:p>
        </p:txBody>
      </p:sp>
      <p:sp>
        <p:nvSpPr>
          <p:cNvPr id="1761"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20" name="Marcador de texto 1">
            <a:extLst>
              <a:ext uri="{FF2B5EF4-FFF2-40B4-BE49-F238E27FC236}">
                <a16:creationId xmlns:a16="http://schemas.microsoft.com/office/drawing/2014/main" id="{6D0E5289-438D-0067-829E-3DFB7176F997}"/>
              </a:ext>
            </a:extLst>
          </p:cNvPr>
          <p:cNvSpPr>
            <a:spLocks noGrp="1"/>
          </p:cNvSpPr>
          <p:nvPr>
            <p:ph type="body" idx="1"/>
          </p:nvPr>
        </p:nvSpPr>
        <p:spPr>
          <a:xfrm>
            <a:off x="404810" y="1732366"/>
            <a:ext cx="11406193" cy="4656453"/>
          </a:xfrm>
        </p:spPr>
        <p:txBody>
          <a:bodyPr/>
          <a:lstStyle/>
          <a:p>
            <a:pPr marL="342900" indent="-342900" algn="l">
              <a:buFont typeface="Arial" panose="020B0604020202020204" pitchFamily="34" charset="0"/>
              <a:buChar char="•"/>
            </a:pPr>
            <a:r>
              <a:rPr lang="en-US" dirty="0"/>
              <a:t>Los </a:t>
            </a:r>
            <a:r>
              <a:rPr lang="en-US" dirty="0" err="1"/>
              <a:t>recursos</a:t>
            </a:r>
            <a:r>
              <a:rPr lang="en-US" dirty="0"/>
              <a:t> se </a:t>
            </a:r>
            <a:r>
              <a:rPr lang="en-US" dirty="0" err="1"/>
              <a:t>compartirán</a:t>
            </a:r>
            <a:r>
              <a:rPr lang="en-US" dirty="0"/>
              <a:t> al final de la </a:t>
            </a:r>
            <a:r>
              <a:rPr lang="en-US" dirty="0" err="1"/>
              <a:t>sesión</a:t>
            </a:r>
            <a:endParaRPr lang="en-US" dirty="0"/>
          </a:p>
          <a:p>
            <a:pPr marL="342900" indent="-342900" algn="l">
              <a:buFont typeface="Arial" panose="020B0604020202020204" pitchFamily="34" charset="0"/>
              <a:buChar char="•"/>
            </a:pPr>
            <a:r>
              <a:rPr lang="en-US" dirty="0"/>
              <a:t>La </a:t>
            </a:r>
            <a:r>
              <a:rPr lang="en-US" dirty="0" err="1"/>
              <a:t>sesión</a:t>
            </a:r>
            <a:r>
              <a:rPr lang="en-US" dirty="0"/>
              <a:t> </a:t>
            </a:r>
            <a:r>
              <a:rPr lang="en-US" b="1" dirty="0"/>
              <a:t>se </a:t>
            </a:r>
            <a:r>
              <a:rPr lang="en-US" b="1" dirty="0" err="1"/>
              <a:t>grabará</a:t>
            </a:r>
            <a:r>
              <a:rPr lang="en-US" dirty="0"/>
              <a:t>, </a:t>
            </a:r>
            <a:r>
              <a:rPr lang="en-US" dirty="0" err="1"/>
              <a:t>aparecerá</a:t>
            </a:r>
            <a:r>
              <a:rPr lang="en-US" dirty="0"/>
              <a:t> </a:t>
            </a:r>
            <a:r>
              <a:rPr lang="en-US" dirty="0" err="1"/>
              <a:t>el</a:t>
            </a:r>
            <a:r>
              <a:rPr lang="en-US" dirty="0"/>
              <a:t> enlace </a:t>
            </a:r>
            <a:r>
              <a:rPr lang="en-US" dirty="0" err="1"/>
              <a:t>cuando</a:t>
            </a:r>
            <a:r>
              <a:rPr lang="en-US" dirty="0"/>
              <a:t> </a:t>
            </a:r>
            <a:r>
              <a:rPr lang="en-US" dirty="0" err="1"/>
              <a:t>termine</a:t>
            </a:r>
            <a:endParaRPr lang="en-US" dirty="0"/>
          </a:p>
          <a:p>
            <a:pPr marL="342900" indent="-342900" algn="l">
              <a:buFont typeface="Arial" panose="020B0604020202020204" pitchFamily="34" charset="0"/>
              <a:buChar char="•"/>
            </a:pPr>
            <a:r>
              <a:rPr lang="en-US" dirty="0"/>
              <a:t>Es </a:t>
            </a:r>
            <a:r>
              <a:rPr lang="en-US" dirty="0" err="1"/>
              <a:t>parte</a:t>
            </a:r>
            <a:r>
              <a:rPr lang="en-US" dirty="0"/>
              <a:t> de </a:t>
            </a:r>
            <a:r>
              <a:rPr lang="en-US" dirty="0" err="1"/>
              <a:t>una</a:t>
            </a:r>
            <a:r>
              <a:rPr lang="en-US" dirty="0"/>
              <a:t> </a:t>
            </a:r>
            <a:r>
              <a:rPr lang="en-US" dirty="0" err="1"/>
              <a:t>serie</a:t>
            </a:r>
            <a:r>
              <a:rPr lang="en-US" dirty="0"/>
              <a:t> de </a:t>
            </a:r>
            <a:r>
              <a:rPr lang="en-US" dirty="0" err="1"/>
              <a:t>charlas</a:t>
            </a:r>
            <a:r>
              <a:rPr lang="en-US" dirty="0"/>
              <a:t> </a:t>
            </a:r>
            <a:r>
              <a:rPr lang="en-US" dirty="0" err="1"/>
              <a:t>acerca</a:t>
            </a:r>
            <a:r>
              <a:rPr lang="en-US" dirty="0"/>
              <a:t> de </a:t>
            </a:r>
            <a:r>
              <a:rPr lang="en-US"/>
              <a:t>Web Scraping</a:t>
            </a:r>
            <a:endParaRPr lang="en-US" dirty="0"/>
          </a:p>
        </p:txBody>
      </p:sp>
    </p:spTree>
    <p:extLst>
      <p:ext uri="{BB962C8B-B14F-4D97-AF65-F5344CB8AC3E}">
        <p14:creationId xmlns:p14="http://schemas.microsoft.com/office/powerpoint/2010/main" val="55970220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40</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XML</a:t>
            </a:r>
          </a:p>
          <a:p>
            <a:pPr marL="342900" indent="-342900">
              <a:buFont typeface="Arial" panose="020B0604020202020204" pitchFamily="34" charset="0"/>
              <a:buChar char="•"/>
            </a:pPr>
            <a:r>
              <a:rPr lang="es-ES" dirty="0"/>
              <a:t>Navegación por jerarquía de nodos, </a:t>
            </a:r>
            <a:r>
              <a:rPr lang="es-ES" dirty="0" err="1"/>
              <a:t>xPath</a:t>
            </a:r>
            <a:r>
              <a:rPr lang="es-ES" dirty="0"/>
              <a:t> simplificado</a:t>
            </a:r>
          </a:p>
          <a:p>
            <a:r>
              <a:rPr lang="es-ES" dirty="0" err="1"/>
              <a:t>xPath</a:t>
            </a:r>
            <a:endParaRPr lang="es-ES" dirty="0"/>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Métodos de localización de nodos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72277974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41</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XML</a:t>
            </a:r>
          </a:p>
          <a:p>
            <a:pPr marL="342900" indent="-342900">
              <a:buFont typeface="Arial" panose="020B0604020202020204" pitchFamily="34" charset="0"/>
              <a:buChar char="•"/>
            </a:pPr>
            <a:r>
              <a:rPr lang="es-ES" dirty="0"/>
              <a:t>Navegación por jerarquía de nodos, </a:t>
            </a:r>
            <a:r>
              <a:rPr lang="es-ES" dirty="0" err="1"/>
              <a:t>xPath</a:t>
            </a:r>
            <a:r>
              <a:rPr lang="es-ES" dirty="0"/>
              <a:t> simplificado</a:t>
            </a:r>
          </a:p>
          <a:p>
            <a:r>
              <a:rPr lang="es-ES" dirty="0" err="1"/>
              <a:t>xPath</a:t>
            </a:r>
            <a:endParaRPr lang="es-ES" dirty="0"/>
          </a:p>
          <a:p>
            <a:pPr marL="342900" indent="-342900">
              <a:buFont typeface="Arial" panose="020B0604020202020204" pitchFamily="34" charset="0"/>
              <a:buChar char="•"/>
            </a:pPr>
            <a:r>
              <a:rPr lang="es-ES" dirty="0"/>
              <a:t>Lenguaje de consultas de XML, más costoso de leer y de mantener, pero más versátil</a:t>
            </a:r>
          </a:p>
          <a:p>
            <a:r>
              <a:rPr lang="es-ES" dirty="0" err="1"/>
              <a:t>querySelector</a:t>
            </a: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Métodos de localización de nodos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8023781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42</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XML</a:t>
            </a:r>
          </a:p>
          <a:p>
            <a:pPr marL="342900" indent="-342900">
              <a:buFont typeface="Arial" panose="020B0604020202020204" pitchFamily="34" charset="0"/>
              <a:buChar char="•"/>
            </a:pPr>
            <a:r>
              <a:rPr lang="es-ES" dirty="0"/>
              <a:t>Navegación por jerarquía de nodos, </a:t>
            </a:r>
            <a:r>
              <a:rPr lang="es-ES" dirty="0" err="1"/>
              <a:t>xPath</a:t>
            </a:r>
            <a:r>
              <a:rPr lang="es-ES" dirty="0"/>
              <a:t> simplificado</a:t>
            </a:r>
          </a:p>
          <a:p>
            <a:r>
              <a:rPr lang="es-ES" dirty="0" err="1"/>
              <a:t>xPath</a:t>
            </a:r>
            <a:endParaRPr lang="es-ES" dirty="0"/>
          </a:p>
          <a:p>
            <a:pPr marL="342900" indent="-342900">
              <a:buFont typeface="Arial" panose="020B0604020202020204" pitchFamily="34" charset="0"/>
              <a:buChar char="•"/>
            </a:pPr>
            <a:r>
              <a:rPr lang="es-ES" dirty="0"/>
              <a:t>Lenguaje de consultas de XML, más costoso de leer y de mantener, pero más versátil</a:t>
            </a:r>
          </a:p>
          <a:p>
            <a:r>
              <a:rPr lang="es-ES" dirty="0" err="1"/>
              <a:t>querySelector</a:t>
            </a:r>
            <a:endParaRPr lang="es-ES" dirty="0"/>
          </a:p>
          <a:p>
            <a:pPr marL="342900" indent="-342900">
              <a:buFont typeface="Arial" panose="020B0604020202020204" pitchFamily="34" charset="0"/>
              <a:buChar char="•"/>
            </a:pPr>
            <a:r>
              <a:rPr lang="es-ES" dirty="0"/>
              <a:t>“Lenguaje” de localización de HTML mediante reglas de CSS, </a:t>
            </a:r>
            <a:r>
              <a:rPr lang="es-ES" dirty="0" err="1"/>
              <a:t>xPath</a:t>
            </a:r>
            <a:r>
              <a:rPr lang="es-ES" dirty="0"/>
              <a:t> algo menos versátil pero más legible</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Métodos de localización de nodos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97034066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43</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342900" indent="-342900">
              <a:buFont typeface="Arial" panose="020B0604020202020204" pitchFamily="34" charset="0"/>
              <a:buChar char="•"/>
            </a:pPr>
            <a:r>
              <a:rPr lang="es-ES" dirty="0"/>
              <a:t>Analizar datos</a:t>
            </a:r>
          </a:p>
          <a:p>
            <a:pPr marL="342900" indent="-342900">
              <a:buFont typeface="Arial" panose="020B0604020202020204" pitchFamily="34" charset="0"/>
              <a:buChar char="•"/>
            </a:pPr>
            <a:r>
              <a:rPr lang="es-ES" dirty="0"/>
              <a:t>Transformar datos</a:t>
            </a:r>
          </a:p>
          <a:p>
            <a:pPr marL="342900" indent="-342900">
              <a:buFont typeface="Arial" panose="020B0604020202020204" pitchFamily="34" charset="0"/>
              <a:buChar char="•"/>
            </a:pPr>
            <a:r>
              <a:rPr lang="es-ES" dirty="0"/>
              <a:t>Almacenar en una BDD (MySQL, </a:t>
            </a:r>
            <a:r>
              <a:rPr lang="es-ES" dirty="0" err="1"/>
              <a:t>MariaDB</a:t>
            </a:r>
            <a:r>
              <a:rPr lang="es-ES" dirty="0"/>
              <a:t>, PostgreSQL, etc.)</a:t>
            </a:r>
          </a:p>
          <a:p>
            <a:pPr marL="342900" indent="-342900">
              <a:buFont typeface="Arial" panose="020B0604020202020204" pitchFamily="34" charset="0"/>
              <a:buChar char="•"/>
            </a:pPr>
            <a:r>
              <a:rPr lang="es-ES" dirty="0"/>
              <a:t>Almacenamiento físico estructurado (</a:t>
            </a:r>
            <a:r>
              <a:rPr lang="es-ES" dirty="0" err="1"/>
              <a:t>csv</a:t>
            </a:r>
            <a:r>
              <a:rPr lang="es-ES" dirty="0"/>
              <a:t>, </a:t>
            </a:r>
            <a:r>
              <a:rPr lang="es-ES" dirty="0" err="1"/>
              <a:t>xml</a:t>
            </a:r>
            <a:r>
              <a:rPr lang="es-ES" dirty="0"/>
              <a:t>, xlsx, etc.)</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Y después… ¿qué?</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36243206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id="{91810D57-B7C6-C01F-A97B-60534824AC33}"/>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8" name="Título 2">
            <a:extLst>
              <a:ext uri="{FF2B5EF4-FFF2-40B4-BE49-F238E27FC236}">
                <a16:creationId xmlns:a16="http://schemas.microsoft.com/office/drawing/2014/main" id="{33C52391-76EF-4C62-FA4F-A12F446A9D92}"/>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9" name="Rectángulo">
            <a:extLst>
              <a:ext uri="{FF2B5EF4-FFF2-40B4-BE49-F238E27FC236}">
                <a16:creationId xmlns:a16="http://schemas.microsoft.com/office/drawing/2014/main" id="{AA6ECEE9-F5E3-E06A-052D-EFBA3D842A6D}"/>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1" name="LAS 6 PREGUNTAS para diagramar">
            <a:extLst>
              <a:ext uri="{FF2B5EF4-FFF2-40B4-BE49-F238E27FC236}">
                <a16:creationId xmlns:a16="http://schemas.microsoft.com/office/drawing/2014/main" id="{CEC3ABBE-1B32-27B4-F20A-0165B7A31048}"/>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Demo</a:t>
            </a:r>
            <a:endParaRPr dirty="0"/>
          </a:p>
        </p:txBody>
      </p:sp>
      <p:grpSp>
        <p:nvGrpSpPr>
          <p:cNvPr id="12" name="Grupo">
            <a:extLst>
              <a:ext uri="{FF2B5EF4-FFF2-40B4-BE49-F238E27FC236}">
                <a16:creationId xmlns:a16="http://schemas.microsoft.com/office/drawing/2014/main" id="{263BB387-FF2D-A181-C19B-768D0969A257}"/>
              </a:ext>
            </a:extLst>
          </p:cNvPr>
          <p:cNvGrpSpPr/>
          <p:nvPr/>
        </p:nvGrpSpPr>
        <p:grpSpPr>
          <a:xfrm>
            <a:off x="502727" y="1074737"/>
            <a:ext cx="2859680" cy="1"/>
            <a:chOff x="0" y="0"/>
            <a:chExt cx="2859679" cy="0"/>
          </a:xfrm>
        </p:grpSpPr>
        <p:sp>
          <p:nvSpPr>
            <p:cNvPr id="13" name="Línea">
              <a:extLst>
                <a:ext uri="{FF2B5EF4-FFF2-40B4-BE49-F238E27FC236}">
                  <a16:creationId xmlns:a16="http://schemas.microsoft.com/office/drawing/2014/main" id="{4BD3B0BD-CCCB-62A9-CD26-D7D30865DCC9}"/>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4" name="Línea">
              <a:extLst>
                <a:ext uri="{FF2B5EF4-FFF2-40B4-BE49-F238E27FC236}">
                  <a16:creationId xmlns:a16="http://schemas.microsoft.com/office/drawing/2014/main" id="{A1242A28-49BB-1451-6CE6-22C04F0F28F5}"/>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5" name="Línea">
              <a:extLst>
                <a:ext uri="{FF2B5EF4-FFF2-40B4-BE49-F238E27FC236}">
                  <a16:creationId xmlns:a16="http://schemas.microsoft.com/office/drawing/2014/main" id="{643C10B8-EC7F-6794-BEEA-993132C66613}"/>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6" name="Línea">
              <a:extLst>
                <a:ext uri="{FF2B5EF4-FFF2-40B4-BE49-F238E27FC236}">
                  <a16:creationId xmlns:a16="http://schemas.microsoft.com/office/drawing/2014/main" id="{D8EDFC3D-3574-4D74-BE35-14A0F0B89906}"/>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7" name="Grupo">
            <a:extLst>
              <a:ext uri="{FF2B5EF4-FFF2-40B4-BE49-F238E27FC236}">
                <a16:creationId xmlns:a16="http://schemas.microsoft.com/office/drawing/2014/main" id="{E1BE37B7-92B1-1B78-6642-02DAEF4A4266}"/>
              </a:ext>
            </a:extLst>
          </p:cNvPr>
          <p:cNvGrpSpPr/>
          <p:nvPr/>
        </p:nvGrpSpPr>
        <p:grpSpPr>
          <a:xfrm>
            <a:off x="502727" y="1211421"/>
            <a:ext cx="1893164" cy="1"/>
            <a:chOff x="0" y="0"/>
            <a:chExt cx="1893162" cy="0"/>
          </a:xfrm>
        </p:grpSpPr>
        <p:sp>
          <p:nvSpPr>
            <p:cNvPr id="18" name="Línea">
              <a:extLst>
                <a:ext uri="{FF2B5EF4-FFF2-40B4-BE49-F238E27FC236}">
                  <a16:creationId xmlns:a16="http://schemas.microsoft.com/office/drawing/2014/main" id="{7DF8A3B2-D459-1E5A-3316-D9A598659F1A}"/>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 name="Línea">
              <a:extLst>
                <a:ext uri="{FF2B5EF4-FFF2-40B4-BE49-F238E27FC236}">
                  <a16:creationId xmlns:a16="http://schemas.microsoft.com/office/drawing/2014/main" id="{695A6165-DBCB-F6E4-F5C6-92C0B89F7194}"/>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 name="Línea">
              <a:extLst>
                <a:ext uri="{FF2B5EF4-FFF2-40B4-BE49-F238E27FC236}">
                  <a16:creationId xmlns:a16="http://schemas.microsoft.com/office/drawing/2014/main" id="{57C3BA70-4877-782E-B2B9-A6447877868C}"/>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 name="Línea">
              <a:extLst>
                <a:ext uri="{FF2B5EF4-FFF2-40B4-BE49-F238E27FC236}">
                  <a16:creationId xmlns:a16="http://schemas.microsoft.com/office/drawing/2014/main" id="{A3C987EC-959B-34E4-8752-609E0884032C}"/>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3" name="Número de diapositiva">
            <a:extLst>
              <a:ext uri="{FF2B5EF4-FFF2-40B4-BE49-F238E27FC236}">
                <a16:creationId xmlns:a16="http://schemas.microsoft.com/office/drawing/2014/main" id="{76A2534B-BE81-6B3F-5159-E8A58B615474}"/>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44</a:t>
            </a:fld>
            <a:endParaRPr lang="es-ES" dirty="0"/>
          </a:p>
        </p:txBody>
      </p:sp>
      <p:sp>
        <p:nvSpPr>
          <p:cNvPr id="24" name="Marcador de texto 5">
            <a:extLst>
              <a:ext uri="{FF2B5EF4-FFF2-40B4-BE49-F238E27FC236}">
                <a16:creationId xmlns:a16="http://schemas.microsoft.com/office/drawing/2014/main" id="{995DFE2D-562C-5B2C-F4C2-34340D2EECD7}"/>
              </a:ext>
            </a:extLst>
          </p:cNvPr>
          <p:cNvSpPr>
            <a:spLocks noGrp="1"/>
          </p:cNvSpPr>
          <p:nvPr>
            <p:ph type="body" idx="1"/>
          </p:nvPr>
        </p:nvSpPr>
        <p:spPr>
          <a:xfrm>
            <a:off x="404810" y="1645532"/>
            <a:ext cx="11406193" cy="4743288"/>
          </a:xfrm>
        </p:spPr>
        <p:txBody>
          <a:bodyPr/>
          <a:lstStyle/>
          <a:p>
            <a:r>
              <a:rPr lang="es-ES" dirty="0"/>
              <a:t>Página de productos sencilla</a:t>
            </a:r>
          </a:p>
          <a:p>
            <a:endParaRPr lang="es-ES" dirty="0"/>
          </a:p>
          <a:p>
            <a:r>
              <a:rPr lang="es-ES" dirty="0"/>
              <a:t>Tiempo aproximado: </a:t>
            </a:r>
            <a:r>
              <a:rPr lang="es-ES" b="1" dirty="0"/>
              <a:t>10 minutos</a:t>
            </a:r>
          </a:p>
          <a:p>
            <a:r>
              <a:rPr lang="es-ES" dirty="0"/>
              <a:t>Target: </a:t>
            </a:r>
            <a:r>
              <a:rPr lang="es-ES" b="1" dirty="0"/>
              <a:t>DRUNI</a:t>
            </a:r>
          </a:p>
        </p:txBody>
      </p:sp>
    </p:spTree>
    <p:extLst>
      <p:ext uri="{BB962C8B-B14F-4D97-AF65-F5344CB8AC3E}">
        <p14:creationId xmlns:p14="http://schemas.microsoft.com/office/powerpoint/2010/main" val="11483561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76" name="Picture 6" descr="Picture 6"/>
          <p:cNvPicPr>
            <a:picLocks noChangeAspect="1"/>
          </p:cNvPicPr>
          <p:nvPr/>
        </p:nvPicPr>
        <p:blipFill>
          <a:blip r:embed="rId2"/>
          <a:srcRect l="27298" t="7800" b="7800"/>
          <a:stretch>
            <a:fillRect/>
          </a:stretch>
        </p:blipFill>
        <p:spPr>
          <a:xfrm>
            <a:off x="3328193" y="942"/>
            <a:ext cx="8863811" cy="6860035"/>
          </a:xfrm>
          <a:prstGeom prst="rect">
            <a:avLst/>
          </a:prstGeom>
          <a:ln w="12700">
            <a:miter lim="400000"/>
          </a:ln>
        </p:spPr>
      </p:pic>
      <p:sp>
        <p:nvSpPr>
          <p:cNvPr id="6577"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45</a:t>
            </a:fld>
            <a:endParaRPr dirty="0"/>
          </a:p>
        </p:txBody>
      </p:sp>
      <p:pic>
        <p:nvPicPr>
          <p:cNvPr id="6578" name="Picture 6" descr="Picture 6"/>
          <p:cNvPicPr>
            <a:picLocks noChangeAspect="1"/>
          </p:cNvPicPr>
          <p:nvPr/>
        </p:nvPicPr>
        <p:blipFill>
          <a:blip r:embed="rId2"/>
          <a:srcRect l="27298" t="7800" b="7800"/>
          <a:stretch>
            <a:fillRect/>
          </a:stretch>
        </p:blipFill>
        <p:spPr>
          <a:xfrm>
            <a:off x="0" y="942"/>
            <a:ext cx="8863810" cy="6860035"/>
          </a:xfrm>
          <a:prstGeom prst="rect">
            <a:avLst/>
          </a:prstGeom>
          <a:ln w="12700">
            <a:miter lim="400000"/>
          </a:ln>
        </p:spPr>
      </p:pic>
      <p:sp>
        <p:nvSpPr>
          <p:cNvPr id="6579" name="Rectangle 19"/>
          <p:cNvSpPr>
            <a:spLocks noGrp="1"/>
          </p:cNvSpPr>
          <p:nvPr>
            <p:ph type="body" sz="half" idx="1"/>
          </p:nvPr>
        </p:nvSpPr>
        <p:spPr>
          <a:xfrm>
            <a:off x="6706461" y="-1"/>
            <a:ext cx="4562286" cy="6858001"/>
          </a:xfrm>
          <a:prstGeom prst="rect">
            <a:avLst/>
          </a:prstGeom>
        </p:spPr>
        <p:txBody>
          <a:bodyPr/>
          <a:lstStyle/>
          <a:p>
            <a:pPr algn="ctr">
              <a:spcBef>
                <a:spcPts val="0"/>
              </a:spcBef>
              <a:defRPr sz="1400">
                <a:latin typeface="Ubuntu Medium"/>
                <a:ea typeface="Ubuntu Medium"/>
                <a:cs typeface="Ubuntu Medium"/>
                <a:sym typeface="Ubuntu Medium"/>
              </a:defRPr>
            </a:pPr>
            <a:endParaRPr dirty="0"/>
          </a:p>
        </p:txBody>
      </p:sp>
      <p:sp>
        <p:nvSpPr>
          <p:cNvPr id="6580" name="Title 3"/>
          <p:cNvSpPr>
            <a:spLocks noGrp="1"/>
          </p:cNvSpPr>
          <p:nvPr>
            <p:ph type="title"/>
          </p:nvPr>
        </p:nvSpPr>
        <p:spPr>
          <a:xfrm>
            <a:off x="7337748" y="3690037"/>
            <a:ext cx="3272832" cy="915312"/>
          </a:xfrm>
          <a:prstGeom prst="rect">
            <a:avLst/>
          </a:prstGeom>
        </p:spPr>
        <p:txBody>
          <a:bodyPr/>
          <a:lstStyle/>
          <a:p>
            <a:r>
              <a:rPr lang="es-ES" dirty="0" err="1"/>
              <a:t>Headless</a:t>
            </a:r>
            <a:r>
              <a:rPr lang="es-ES" dirty="0"/>
              <a:t> web </a:t>
            </a:r>
            <a:r>
              <a:rPr lang="es-ES" dirty="0" err="1"/>
              <a:t>scraping</a:t>
            </a:r>
            <a:endParaRPr dirty="0"/>
          </a:p>
        </p:txBody>
      </p:sp>
      <p:sp>
        <p:nvSpPr>
          <p:cNvPr id="6582" name="Línea"/>
          <p:cNvSpPr/>
          <p:nvPr/>
        </p:nvSpPr>
        <p:spPr>
          <a:xfrm>
            <a:off x="7972828" y="4834950"/>
            <a:ext cx="2029551" cy="3"/>
          </a:xfrm>
          <a:prstGeom prst="line">
            <a:avLst/>
          </a:prstGeom>
          <a:ln w="50800">
            <a:solidFill>
              <a:srgbClr val="FFFFFF"/>
            </a:solidFill>
          </a:ln>
        </p:spPr>
        <p:txBody>
          <a:bodyPr lIns="45718" tIns="45718" rIns="45718" bIns="45718"/>
          <a:lstStyle/>
          <a:p>
            <a:endParaRPr/>
          </a:p>
        </p:txBody>
      </p:sp>
      <p:sp>
        <p:nvSpPr>
          <p:cNvPr id="6583" name="Círculo"/>
          <p:cNvSpPr/>
          <p:nvPr/>
        </p:nvSpPr>
        <p:spPr>
          <a:xfrm>
            <a:off x="8346253" y="1156523"/>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6584" name="Círculo"/>
          <p:cNvSpPr/>
          <p:nvPr/>
        </p:nvSpPr>
        <p:spPr>
          <a:xfrm>
            <a:off x="8687458" y="26606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6585" name="Círculo"/>
          <p:cNvSpPr/>
          <p:nvPr/>
        </p:nvSpPr>
        <p:spPr>
          <a:xfrm>
            <a:off x="8668408" y="26098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6586" name="Changing ecosystem"/>
          <p:cNvSpPr/>
          <p:nvPr/>
        </p:nvSpPr>
        <p:spPr>
          <a:xfrm>
            <a:off x="8811189" y="2670224"/>
            <a:ext cx="325397" cy="58477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rPr lang="es-ES" dirty="0"/>
              <a:t>3</a:t>
            </a:r>
            <a:endParaRPr dirty="0"/>
          </a:p>
        </p:txBody>
      </p:sp>
      <p:sp>
        <p:nvSpPr>
          <p:cNvPr id="6587" name="Línea"/>
          <p:cNvSpPr/>
          <p:nvPr/>
        </p:nvSpPr>
        <p:spPr>
          <a:xfrm>
            <a:off x="9304449" y="2944872"/>
            <a:ext cx="452807" cy="3"/>
          </a:xfrm>
          <a:prstGeom prst="line">
            <a:avLst/>
          </a:prstGeom>
          <a:ln w="25400">
            <a:solidFill>
              <a:srgbClr val="FFFFFF"/>
            </a:solidFill>
          </a:ln>
        </p:spPr>
        <p:txBody>
          <a:bodyPr lIns="45718" tIns="45718" rIns="45718" bIns="45718"/>
          <a:lstStyle/>
          <a:p>
            <a:endParaRPr/>
          </a:p>
        </p:txBody>
      </p:sp>
      <p:sp>
        <p:nvSpPr>
          <p:cNvPr id="6588" name="Línea"/>
          <p:cNvSpPr/>
          <p:nvPr/>
        </p:nvSpPr>
        <p:spPr>
          <a:xfrm>
            <a:off x="8217951" y="2944872"/>
            <a:ext cx="452807" cy="3"/>
          </a:xfrm>
          <a:prstGeom prst="line">
            <a:avLst/>
          </a:prstGeom>
          <a:ln w="25400">
            <a:solidFill>
              <a:srgbClr val="FFFFFF"/>
            </a:solidFill>
          </a:ln>
        </p:spPr>
        <p:txBody>
          <a:bodyPr lIns="45718" tIns="45718" rIns="45718" bIns="45718"/>
          <a:lstStyle/>
          <a:p>
            <a:endParaRPr/>
          </a:p>
        </p:txBody>
      </p:sp>
      <p:pic>
        <p:nvPicPr>
          <p:cNvPr id="6589" name="pasted-image.pdf" descr="pasted-image.pdf"/>
          <p:cNvPicPr>
            <a:picLocks noChangeAspect="1"/>
          </p:cNvPicPr>
          <p:nvPr/>
        </p:nvPicPr>
        <p:blipFill>
          <a:blip r:embed="rId3"/>
          <a:stretch>
            <a:fillRect/>
          </a:stretch>
        </p:blipFill>
        <p:spPr>
          <a:xfrm>
            <a:off x="8480214" y="1233240"/>
            <a:ext cx="1014777" cy="941731"/>
          </a:xfrm>
          <a:prstGeom prst="rect">
            <a:avLst/>
          </a:prstGeom>
          <a:ln w="12700">
            <a:miter lim="400000"/>
          </a:ln>
        </p:spPr>
      </p:pic>
    </p:spTree>
    <p:extLst>
      <p:ext uri="{BB962C8B-B14F-4D97-AF65-F5344CB8AC3E}">
        <p14:creationId xmlns:p14="http://schemas.microsoft.com/office/powerpoint/2010/main" val="304664214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46</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Qué es un </a:t>
            </a:r>
            <a:r>
              <a:rPr lang="es-ES" dirty="0" err="1"/>
              <a:t>Headless</a:t>
            </a:r>
            <a:r>
              <a:rPr lang="es-ES" dirty="0"/>
              <a:t> Browser</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err="1"/>
              <a:t>Headless</a:t>
            </a:r>
            <a:r>
              <a:rPr lang="es-ES" dirty="0"/>
              <a:t> Web </a:t>
            </a:r>
            <a:r>
              <a:rPr lang="es-ES" dirty="0" err="1"/>
              <a:t>Scraping</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70903921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47</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Qué es un </a:t>
            </a:r>
            <a:r>
              <a:rPr lang="es-ES" dirty="0" err="1"/>
              <a:t>Headless</a:t>
            </a:r>
            <a:r>
              <a:rPr lang="es-ES" dirty="0"/>
              <a:t> Browser</a:t>
            </a:r>
          </a:p>
          <a:p>
            <a:pPr marL="342900" indent="-342900">
              <a:buFont typeface="Arial" panose="020B0604020202020204" pitchFamily="34" charset="0"/>
              <a:buChar char="•"/>
            </a:pPr>
            <a:r>
              <a:rPr lang="es-ES" dirty="0"/>
              <a:t>Un navegador que puede funcionar programáticamente (sin usuario)</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err="1"/>
              <a:t>Headless</a:t>
            </a:r>
            <a:r>
              <a:rPr lang="es-ES" dirty="0"/>
              <a:t> Web </a:t>
            </a:r>
            <a:r>
              <a:rPr lang="es-ES" dirty="0" err="1"/>
              <a:t>Scraping</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0289848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48</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Qué es un </a:t>
            </a:r>
            <a:r>
              <a:rPr lang="es-ES" dirty="0" err="1"/>
              <a:t>Headless</a:t>
            </a:r>
            <a:r>
              <a:rPr lang="es-ES" dirty="0"/>
              <a:t> Browser</a:t>
            </a:r>
          </a:p>
          <a:p>
            <a:pPr marL="342900" indent="-342900">
              <a:buFont typeface="Arial" panose="020B0604020202020204" pitchFamily="34" charset="0"/>
              <a:buChar char="•"/>
            </a:pPr>
            <a:r>
              <a:rPr lang="es-ES" dirty="0"/>
              <a:t>Un navegador que puede funcionar programáticamente (sin usuario)</a:t>
            </a:r>
          </a:p>
          <a:p>
            <a:endParaRPr lang="es-ES" dirty="0"/>
          </a:p>
          <a:p>
            <a:r>
              <a:rPr lang="es-ES" dirty="0"/>
              <a:t>Ejemplos</a:t>
            </a:r>
          </a:p>
          <a:p>
            <a:pPr marL="342900" indent="-342900">
              <a:buFont typeface="Arial" panose="020B0604020202020204" pitchFamily="34" charset="0"/>
              <a:buChar char="•"/>
            </a:pPr>
            <a:r>
              <a:rPr lang="es-ES" dirty="0" err="1"/>
              <a:t>Chromium</a:t>
            </a:r>
            <a:r>
              <a:rPr lang="es-ES" dirty="0"/>
              <a:t> (el </a:t>
            </a:r>
            <a:r>
              <a:rPr lang="es-ES" dirty="0" err="1"/>
              <a:t>engine</a:t>
            </a:r>
            <a:r>
              <a:rPr lang="es-ES" dirty="0"/>
              <a:t>)</a:t>
            </a:r>
          </a:p>
          <a:p>
            <a:pPr marL="342900" indent="-342900">
              <a:buFont typeface="Arial" panose="020B0604020202020204" pitchFamily="34" charset="0"/>
              <a:buChar char="•"/>
            </a:pPr>
            <a:r>
              <a:rPr lang="es-ES" dirty="0" err="1"/>
              <a:t>Selenium</a:t>
            </a: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err="1"/>
              <a:t>Headless</a:t>
            </a:r>
            <a:r>
              <a:rPr lang="es-ES" dirty="0"/>
              <a:t> Web </a:t>
            </a:r>
            <a:r>
              <a:rPr lang="es-ES" dirty="0" err="1"/>
              <a:t>Scraping</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23446867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49</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Conexión ininterrumpida</a:t>
            </a:r>
          </a:p>
          <a:p>
            <a:endParaRPr lang="es-ES" dirty="0"/>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Qué nos ofrece</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6401302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 name="Número de diapositiva"/>
          <p:cNvSpPr>
            <a:spLocks noGrp="1"/>
          </p:cNvSpPr>
          <p:nvPr>
            <p:ph type="sldNum" sz="quarter" idx="4294967295"/>
          </p:nvPr>
        </p:nvSpPr>
        <p:spPr>
          <a:xfrm>
            <a:off x="11846391" y="6564099"/>
            <a:ext cx="127001" cy="1270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pic>
        <p:nvPicPr>
          <p:cNvPr id="1690" name="Picture 6" descr="Picture 6"/>
          <p:cNvPicPr>
            <a:picLocks noChangeAspect="1"/>
          </p:cNvPicPr>
          <p:nvPr/>
        </p:nvPicPr>
        <p:blipFill>
          <a:blip r:embed="rId2"/>
          <a:srcRect l="22" r="22"/>
          <a:stretch>
            <a:fillRect/>
          </a:stretch>
        </p:blipFill>
        <p:spPr>
          <a:xfrm>
            <a:off x="-1" y="944"/>
            <a:ext cx="12192002" cy="6860032"/>
          </a:xfrm>
          <a:prstGeom prst="rect">
            <a:avLst/>
          </a:prstGeom>
          <a:ln w="12700">
            <a:miter lim="400000"/>
          </a:ln>
        </p:spPr>
      </p:pic>
      <p:sp>
        <p:nvSpPr>
          <p:cNvPr id="1691" name="Rectangle 19"/>
          <p:cNvSpPr>
            <a:spLocks noGrp="1"/>
          </p:cNvSpPr>
          <p:nvPr>
            <p:ph type="body" sz="half" idx="1"/>
          </p:nvPr>
        </p:nvSpPr>
        <p:spPr>
          <a:xfrm>
            <a:off x="6706461" y="-1"/>
            <a:ext cx="4562286" cy="6858001"/>
          </a:xfrm>
          <a:prstGeom prst="rect">
            <a:avLst/>
          </a:prstGeom>
        </p:spPr>
        <p:txBody>
          <a:bodyPr/>
          <a:lstStyle/>
          <a:p>
            <a:pPr algn="ctr">
              <a:spcBef>
                <a:spcPts val="0"/>
              </a:spcBef>
              <a:defRPr sz="1400">
                <a:latin typeface="Ubuntu Medium"/>
                <a:ea typeface="Ubuntu Medium"/>
                <a:cs typeface="Ubuntu Medium"/>
                <a:sym typeface="Ubuntu Medium"/>
              </a:defRPr>
            </a:pPr>
            <a:endParaRPr/>
          </a:p>
        </p:txBody>
      </p:sp>
      <p:sp>
        <p:nvSpPr>
          <p:cNvPr id="1692" name="Title 3"/>
          <p:cNvSpPr>
            <a:spLocks noGrp="1"/>
          </p:cNvSpPr>
          <p:nvPr>
            <p:ph type="title"/>
          </p:nvPr>
        </p:nvSpPr>
        <p:spPr>
          <a:xfrm>
            <a:off x="7505492" y="3690037"/>
            <a:ext cx="2937347" cy="1176138"/>
          </a:xfrm>
          <a:prstGeom prst="rect">
            <a:avLst/>
          </a:prstGeom>
        </p:spPr>
        <p:txBody>
          <a:bodyPr/>
          <a:lstStyle/>
          <a:p>
            <a:r>
              <a:rPr lang="es-ES" dirty="0"/>
              <a:t>Bases de Datos ofuscadas</a:t>
            </a:r>
            <a:endParaRPr dirty="0"/>
          </a:p>
        </p:txBody>
      </p:sp>
      <p:sp>
        <p:nvSpPr>
          <p:cNvPr id="1694" name="Línea"/>
          <p:cNvSpPr/>
          <p:nvPr/>
        </p:nvSpPr>
        <p:spPr>
          <a:xfrm>
            <a:off x="7972828" y="4700065"/>
            <a:ext cx="2029551" cy="3"/>
          </a:xfrm>
          <a:prstGeom prst="line">
            <a:avLst/>
          </a:prstGeom>
          <a:ln w="50800">
            <a:solidFill>
              <a:srgbClr val="FFFFFF"/>
            </a:solidFill>
          </a:ln>
        </p:spPr>
        <p:txBody>
          <a:bodyPr lIns="45718" tIns="45718" rIns="45718" bIns="45718"/>
          <a:lstStyle/>
          <a:p>
            <a:endParaRPr/>
          </a:p>
        </p:txBody>
      </p:sp>
      <p:sp>
        <p:nvSpPr>
          <p:cNvPr id="1695" name="Círculo"/>
          <p:cNvSpPr/>
          <p:nvPr/>
        </p:nvSpPr>
        <p:spPr>
          <a:xfrm>
            <a:off x="8346253" y="1156523"/>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1696" name="Círculo"/>
          <p:cNvSpPr/>
          <p:nvPr/>
        </p:nvSpPr>
        <p:spPr>
          <a:xfrm>
            <a:off x="8687458" y="26606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1697" name="Círculo"/>
          <p:cNvSpPr/>
          <p:nvPr/>
        </p:nvSpPr>
        <p:spPr>
          <a:xfrm>
            <a:off x="8668408" y="26098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98" name="Changing ecosystem"/>
          <p:cNvSpPr/>
          <p:nvPr/>
        </p:nvSpPr>
        <p:spPr>
          <a:xfrm>
            <a:off x="8811189" y="2670224"/>
            <a:ext cx="325397" cy="54995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1</a:t>
            </a:r>
          </a:p>
        </p:txBody>
      </p:sp>
      <p:sp>
        <p:nvSpPr>
          <p:cNvPr id="1699" name="Línea"/>
          <p:cNvSpPr/>
          <p:nvPr/>
        </p:nvSpPr>
        <p:spPr>
          <a:xfrm>
            <a:off x="9304449" y="2944872"/>
            <a:ext cx="452807" cy="3"/>
          </a:xfrm>
          <a:prstGeom prst="line">
            <a:avLst/>
          </a:prstGeom>
          <a:ln w="25400">
            <a:solidFill>
              <a:srgbClr val="FFFFFF"/>
            </a:solidFill>
          </a:ln>
        </p:spPr>
        <p:txBody>
          <a:bodyPr lIns="45718" tIns="45718" rIns="45718" bIns="45718"/>
          <a:lstStyle/>
          <a:p>
            <a:endParaRPr/>
          </a:p>
        </p:txBody>
      </p:sp>
      <p:sp>
        <p:nvSpPr>
          <p:cNvPr id="1700" name="Línea"/>
          <p:cNvSpPr/>
          <p:nvPr/>
        </p:nvSpPr>
        <p:spPr>
          <a:xfrm>
            <a:off x="8217951" y="2944872"/>
            <a:ext cx="452807" cy="3"/>
          </a:xfrm>
          <a:prstGeom prst="line">
            <a:avLst/>
          </a:prstGeom>
          <a:ln w="25400">
            <a:solidFill>
              <a:srgbClr val="FFFFFF"/>
            </a:solidFill>
          </a:ln>
        </p:spPr>
        <p:txBody>
          <a:bodyPr lIns="45718" tIns="45718" rIns="45718" bIns="45718"/>
          <a:lstStyle/>
          <a:p>
            <a:endParaRPr/>
          </a:p>
        </p:txBody>
      </p:sp>
      <p:pic>
        <p:nvPicPr>
          <p:cNvPr id="1701" name="pasted-image.pdf" descr="pasted-image.pdf"/>
          <p:cNvPicPr>
            <a:picLocks noChangeAspect="1"/>
          </p:cNvPicPr>
          <p:nvPr/>
        </p:nvPicPr>
        <p:blipFill>
          <a:blip r:embed="rId3"/>
          <a:stretch>
            <a:fillRect/>
          </a:stretch>
        </p:blipFill>
        <p:spPr>
          <a:xfrm>
            <a:off x="8423550" y="1253879"/>
            <a:ext cx="1147157" cy="1148457"/>
          </a:xfrm>
          <a:prstGeom prst="rect">
            <a:avLst/>
          </a:prstGeom>
          <a:ln w="12700">
            <a:miter lim="400000"/>
          </a:ln>
        </p:spPr>
      </p:pic>
    </p:spTree>
    <p:extLst>
      <p:ext uri="{BB962C8B-B14F-4D97-AF65-F5344CB8AC3E}">
        <p14:creationId xmlns:p14="http://schemas.microsoft.com/office/powerpoint/2010/main" val="9835582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50</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Conexión ininterrumpida</a:t>
            </a:r>
          </a:p>
          <a:p>
            <a:pPr marL="342900" indent="-342900">
              <a:buFont typeface="Arial" panose="020B0604020202020204" pitchFamily="34" charset="0"/>
              <a:buChar char="•"/>
            </a:pPr>
            <a:r>
              <a:rPr lang="es-ES" dirty="0"/>
              <a:t>No es un HTTP GET, es una conexión que no se cierra hasta que queramos</a:t>
            </a:r>
          </a:p>
          <a:p>
            <a:endParaRPr lang="es-ES" dirty="0"/>
          </a:p>
          <a:p>
            <a:r>
              <a:rPr lang="es-ES" dirty="0"/>
              <a:t>Simular ser un usuario</a:t>
            </a:r>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Qué nos ofrece</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424765966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51</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Conexión ininterrumpida</a:t>
            </a:r>
          </a:p>
          <a:p>
            <a:pPr marL="342900" indent="-342900">
              <a:buFont typeface="Arial" panose="020B0604020202020204" pitchFamily="34" charset="0"/>
              <a:buChar char="•"/>
            </a:pPr>
            <a:r>
              <a:rPr lang="es-ES" dirty="0"/>
              <a:t>No es un HTTP GET, es una conexión que no se cierra hasta que queramos</a:t>
            </a:r>
          </a:p>
          <a:p>
            <a:endParaRPr lang="es-ES" dirty="0"/>
          </a:p>
          <a:p>
            <a:r>
              <a:rPr lang="es-ES" dirty="0"/>
              <a:t>Simular ser un usuario</a:t>
            </a:r>
          </a:p>
          <a:p>
            <a:pPr marL="342900" indent="-342900">
              <a:buFont typeface="Arial" panose="020B0604020202020204" pitchFamily="34" charset="0"/>
              <a:buChar char="•"/>
            </a:pPr>
            <a:r>
              <a:rPr lang="es-ES" dirty="0"/>
              <a:t>Interacciones, </a:t>
            </a:r>
            <a:r>
              <a:rPr lang="es-ES" dirty="0" err="1"/>
              <a:t>user</a:t>
            </a:r>
            <a:r>
              <a:rPr lang="es-ES" dirty="0"/>
              <a:t> </a:t>
            </a:r>
            <a:r>
              <a:rPr lang="es-ES" dirty="0" err="1"/>
              <a:t>agent</a:t>
            </a:r>
            <a:r>
              <a:rPr lang="es-ES" dirty="0"/>
              <a:t>, tracking y sesiones automáticas</a:t>
            </a:r>
          </a:p>
          <a:p>
            <a:endParaRPr lang="es-ES" dirty="0"/>
          </a:p>
          <a:p>
            <a:r>
              <a:rPr lang="es-ES" dirty="0"/>
              <a:t>Interactuar con la página programáticamente</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Qué nos ofrece</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428072074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52</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Conexión ininterrumpida</a:t>
            </a:r>
          </a:p>
          <a:p>
            <a:pPr marL="342900" indent="-342900">
              <a:buFont typeface="Arial" panose="020B0604020202020204" pitchFamily="34" charset="0"/>
              <a:buChar char="•"/>
            </a:pPr>
            <a:r>
              <a:rPr lang="es-ES" dirty="0"/>
              <a:t>No es un HTTP GET, es una conexión que no se cierra hasta que queramos</a:t>
            </a:r>
          </a:p>
          <a:p>
            <a:endParaRPr lang="es-ES" dirty="0"/>
          </a:p>
          <a:p>
            <a:r>
              <a:rPr lang="es-ES" dirty="0"/>
              <a:t>Simular ser un usuario</a:t>
            </a:r>
          </a:p>
          <a:p>
            <a:pPr marL="342900" indent="-342900">
              <a:buFont typeface="Arial" panose="020B0604020202020204" pitchFamily="34" charset="0"/>
              <a:buChar char="•"/>
            </a:pPr>
            <a:r>
              <a:rPr lang="es-ES" dirty="0"/>
              <a:t>Interacciones, </a:t>
            </a:r>
            <a:r>
              <a:rPr lang="es-ES" dirty="0" err="1"/>
              <a:t>user</a:t>
            </a:r>
            <a:r>
              <a:rPr lang="es-ES" dirty="0"/>
              <a:t> </a:t>
            </a:r>
            <a:r>
              <a:rPr lang="es-ES" dirty="0" err="1"/>
              <a:t>agent</a:t>
            </a:r>
            <a:r>
              <a:rPr lang="es-ES" dirty="0"/>
              <a:t>, tracking y sesiones automáticas</a:t>
            </a:r>
          </a:p>
          <a:p>
            <a:endParaRPr lang="es-ES" dirty="0"/>
          </a:p>
          <a:p>
            <a:r>
              <a:rPr lang="es-ES" dirty="0"/>
              <a:t>Interactuar con la página programáticamente</a:t>
            </a:r>
          </a:p>
          <a:p>
            <a:pPr marL="342900" indent="-342900">
              <a:buFont typeface="Arial" panose="020B0604020202020204" pitchFamily="34" charset="0"/>
              <a:buChar char="•"/>
            </a:pPr>
            <a:r>
              <a:rPr lang="es-ES" dirty="0"/>
              <a:t>Clics, </a:t>
            </a:r>
            <a:r>
              <a:rPr lang="es-ES" dirty="0" err="1"/>
              <a:t>delays</a:t>
            </a:r>
            <a:r>
              <a:rPr lang="es-ES" dirty="0"/>
              <a:t>, esperar a que cargue el DOM y scripts</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Qué nos ofrece</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69235702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53</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err="1"/>
              <a:t>Frameworks</a:t>
            </a:r>
            <a:endParaRPr lang="es-ES" dirty="0"/>
          </a:p>
          <a:p>
            <a:r>
              <a:rPr lang="es-ES" dirty="0" err="1"/>
              <a:t>SPAs</a:t>
            </a:r>
            <a:endParaRPr lang="es-ES" dirty="0"/>
          </a:p>
          <a:p>
            <a:r>
              <a:rPr lang="es-ES" dirty="0"/>
              <a:t>Interacciones con la página</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¿Por qué necesitamos </a:t>
            </a:r>
            <a:r>
              <a:rPr lang="es-ES" dirty="0" err="1"/>
              <a:t>headless</a:t>
            </a:r>
            <a:r>
              <a:rPr lang="es-ES" dirty="0"/>
              <a:t>?</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423979828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54</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err="1"/>
              <a:t>Scope</a:t>
            </a:r>
            <a:r>
              <a:rPr lang="es-ES" dirty="0"/>
              <a:t> de </a:t>
            </a:r>
            <a:r>
              <a:rPr lang="es-ES" dirty="0" err="1"/>
              <a:t>classNames</a:t>
            </a:r>
            <a:endParaRPr lang="es-ES" dirty="0"/>
          </a:p>
          <a:p>
            <a:r>
              <a:rPr lang="es-ES" dirty="0" err="1"/>
              <a:t>classNames</a:t>
            </a:r>
            <a:r>
              <a:rPr lang="es-ES" dirty="0"/>
              <a:t> autogenerados/ofuscados en </a:t>
            </a:r>
            <a:r>
              <a:rPr lang="es-ES" dirty="0" err="1"/>
              <a:t>build</a:t>
            </a:r>
            <a:r>
              <a:rPr lang="es-ES" dirty="0"/>
              <a:t>-time</a:t>
            </a:r>
          </a:p>
          <a:p>
            <a:r>
              <a:rPr lang="es-ES" dirty="0"/>
              <a:t>Componentes con información en memoria esperando interacciones</a:t>
            </a:r>
          </a:p>
          <a:p>
            <a:r>
              <a:rPr lang="es-ES" dirty="0" err="1"/>
              <a:t>NextJS</a:t>
            </a:r>
            <a:r>
              <a:rPr lang="es-ES" dirty="0"/>
              <a:t> y Remix, serialización del servidor y SSR</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err="1"/>
              <a:t>Frameworks</a:t>
            </a:r>
            <a:r>
              <a:rPr lang="es-ES" dirty="0"/>
              <a:t> y librerías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81892253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55</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Carga estática de un HTML simple sin información</a:t>
            </a:r>
          </a:p>
          <a:p>
            <a:pPr marL="342900" indent="-342900">
              <a:buFont typeface="Arial" panose="020B0604020202020204" pitchFamily="34" charset="0"/>
              <a:buChar char="•"/>
            </a:pPr>
            <a:r>
              <a:rPr lang="es-ES" dirty="0"/>
              <a:t>Pantallazo blanco</a:t>
            </a:r>
          </a:p>
          <a:p>
            <a:pPr marL="342900" indent="-342900">
              <a:buFont typeface="Arial" panose="020B0604020202020204" pitchFamily="34" charset="0"/>
              <a:buChar char="•"/>
            </a:pPr>
            <a:r>
              <a:rPr lang="es-ES" dirty="0"/>
              <a:t>CSR -&gt; el contenido se genera tras la carga</a:t>
            </a:r>
          </a:p>
          <a:p>
            <a:endParaRPr lang="es-ES" dirty="0"/>
          </a:p>
          <a:p>
            <a:r>
              <a:rPr lang="es-ES" dirty="0"/>
              <a:t>La página carga con el DOM listo</a:t>
            </a:r>
          </a:p>
          <a:p>
            <a:r>
              <a:rPr lang="es-ES" dirty="0"/>
              <a:t>Requiere de interacciones y </a:t>
            </a:r>
            <a:r>
              <a:rPr lang="es-ES" dirty="0" err="1"/>
              <a:t>enrutaciones</a:t>
            </a:r>
            <a:r>
              <a:rPr lang="es-ES" dirty="0"/>
              <a:t> para acceder al contenido de verdad</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SPA</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428006144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56</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Páginas que no usar URL as </a:t>
            </a:r>
            <a:r>
              <a:rPr lang="es-ES" dirty="0" err="1"/>
              <a:t>State</a:t>
            </a:r>
            <a:r>
              <a:rPr lang="es-ES" dirty="0"/>
              <a:t> Manager</a:t>
            </a:r>
          </a:p>
          <a:p>
            <a:pPr marL="342900" indent="-342900">
              <a:buFont typeface="Arial" panose="020B0604020202020204" pitchFamily="34" charset="0"/>
              <a:buChar char="•"/>
            </a:pPr>
            <a:r>
              <a:rPr lang="es-ES" dirty="0"/>
              <a:t>Paginaciones</a:t>
            </a:r>
          </a:p>
          <a:p>
            <a:pPr marL="342900" indent="-342900">
              <a:buFont typeface="Arial" panose="020B0604020202020204" pitchFamily="34" charset="0"/>
              <a:buChar char="•"/>
            </a:pPr>
            <a:r>
              <a:rPr lang="es-ES" dirty="0"/>
              <a:t>Filtros</a:t>
            </a:r>
          </a:p>
          <a:p>
            <a:endParaRPr lang="es-ES" dirty="0"/>
          </a:p>
          <a:p>
            <a:r>
              <a:rPr lang="es-ES" dirty="0"/>
              <a:t>Cálculos al vuelo e información consultada con servidor</a:t>
            </a:r>
          </a:p>
          <a:p>
            <a:pPr marL="342900" indent="-342900">
              <a:buFont typeface="Arial" panose="020B0604020202020204" pitchFamily="34" charset="0"/>
              <a:buChar char="•"/>
            </a:pPr>
            <a:r>
              <a:rPr lang="es-ES" dirty="0"/>
              <a:t>Página oficial de la lotería</a:t>
            </a:r>
          </a:p>
          <a:p>
            <a:pPr marL="342900" indent="-342900">
              <a:buFont typeface="Arial" panose="020B0604020202020204" pitchFamily="34" charset="0"/>
              <a:buChar char="•"/>
            </a:pPr>
            <a:r>
              <a:rPr lang="es-ES" dirty="0"/>
              <a:t>Calculadoras de nóminas, hipotecas, etc.</a:t>
            </a:r>
          </a:p>
          <a:p>
            <a:endParaRPr lang="es-ES" dirty="0"/>
          </a:p>
          <a:p>
            <a:r>
              <a:rPr lang="es-ES" dirty="0"/>
              <a:t>Paginaciones dinámicas, en base a respuestas del servidor</a:t>
            </a:r>
          </a:p>
          <a:p>
            <a:r>
              <a:rPr lang="es-ES" dirty="0"/>
              <a:t>Paginaciones por cursor (no hay </a:t>
            </a:r>
            <a:r>
              <a:rPr lang="es-ES" dirty="0" err="1"/>
              <a:t>limit</a:t>
            </a:r>
            <a:r>
              <a:rPr lang="es-ES" dirty="0"/>
              <a:t> ni offset)</a:t>
            </a:r>
          </a:p>
          <a:p>
            <a:r>
              <a:rPr lang="es-ES" dirty="0"/>
              <a:t>Infinite </a:t>
            </a:r>
            <a:r>
              <a:rPr lang="es-ES" dirty="0" err="1"/>
              <a:t>scrolling</a:t>
            </a:r>
            <a:r>
              <a:rPr lang="es-ES" dirty="0"/>
              <a:t> para listados</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Interacciones con la página</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80602369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57</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pPr marL="342900" indent="-342900">
              <a:buFont typeface="Arial" panose="020B0604020202020204" pitchFamily="34" charset="0"/>
              <a:buChar char="•"/>
            </a:pPr>
            <a:r>
              <a:rPr lang="es-ES" dirty="0" err="1"/>
              <a:t>Selenium</a:t>
            </a:r>
            <a:r>
              <a:rPr lang="es-ES" dirty="0"/>
              <a:t> -&gt; ampliamente conocido</a:t>
            </a:r>
          </a:p>
          <a:p>
            <a:pPr marL="342900" indent="-342900">
              <a:buFont typeface="Arial" panose="020B0604020202020204" pitchFamily="34" charset="0"/>
              <a:buChar char="•"/>
            </a:pPr>
            <a:r>
              <a:rPr lang="es-ES" dirty="0" err="1"/>
              <a:t>Puppeteer</a:t>
            </a:r>
            <a:endParaRPr lang="es-ES" dirty="0"/>
          </a:p>
          <a:p>
            <a:pPr marL="342900" indent="-342900">
              <a:buFont typeface="Arial" panose="020B0604020202020204" pitchFamily="34" charset="0"/>
              <a:buChar char="•"/>
            </a:pPr>
            <a:r>
              <a:rPr lang="es-ES" dirty="0" err="1"/>
              <a:t>Cypress</a:t>
            </a:r>
            <a:endParaRPr lang="es-ES" dirty="0"/>
          </a:p>
          <a:p>
            <a:pPr marL="342900" indent="-342900">
              <a:buFont typeface="Arial" panose="020B0604020202020204" pitchFamily="34" charset="0"/>
              <a:buChar char="•"/>
            </a:pPr>
            <a:r>
              <a:rPr lang="es-ES" dirty="0" err="1"/>
              <a:t>Playwright</a:t>
            </a:r>
            <a:endParaRPr lang="es-ES" dirty="0"/>
          </a:p>
          <a:p>
            <a:endParaRPr lang="es-ES" dirty="0"/>
          </a:p>
          <a:p>
            <a:r>
              <a:rPr lang="es-ES" sz="2400" b="1" dirty="0"/>
              <a:t>Alternativamente…</a:t>
            </a:r>
          </a:p>
          <a:p>
            <a:r>
              <a:rPr lang="es-ES" dirty="0"/>
              <a:t>Consola de la página y JavaScript puro</a:t>
            </a:r>
          </a:p>
          <a:p>
            <a:pPr marL="342900" indent="-342900">
              <a:buFont typeface="Arial" panose="020B0604020202020204" pitchFamily="34" charset="0"/>
              <a:buChar char="•"/>
            </a:pPr>
            <a:r>
              <a:rPr lang="es-ES" dirty="0"/>
              <a:t>Útil para ejecuciones manuales y poco alcance</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Opciones de </a:t>
            </a:r>
            <a:r>
              <a:rPr lang="es-ES" dirty="0" err="1"/>
              <a:t>Headles</a:t>
            </a:r>
            <a:r>
              <a:rPr lang="es-ES" dirty="0"/>
              <a:t> </a:t>
            </a:r>
            <a:r>
              <a:rPr lang="es-ES" dirty="0" err="1"/>
              <a:t>Scraping</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72508511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58</a:t>
            </a:fld>
            <a:endParaRPr lang="es-ES" dirty="0"/>
          </a:p>
        </p:txBody>
      </p:sp>
      <p:sp>
        <p:nvSpPr>
          <p:cNvPr id="7" name="Marcador de texto 6">
            <a:extLst>
              <a:ext uri="{FF2B5EF4-FFF2-40B4-BE49-F238E27FC236}">
                <a16:creationId xmlns:a16="http://schemas.microsoft.com/office/drawing/2014/main" id="{C259E012-E6C7-DF7F-BC60-B53C29C5F6FD}"/>
              </a:ext>
            </a:extLst>
          </p:cNvPr>
          <p:cNvSpPr>
            <a:spLocks noGrp="1"/>
          </p:cNvSpPr>
          <p:nvPr>
            <p:ph type="body" idx="1"/>
          </p:nvPr>
        </p:nvSpPr>
        <p:spPr/>
        <p:txBody>
          <a:bodyPr/>
          <a:lstStyle/>
          <a:p>
            <a:r>
              <a:rPr lang="es-ES" dirty="0"/>
              <a:t>Google </a:t>
            </a:r>
            <a:r>
              <a:rPr lang="es-ES" dirty="0" err="1"/>
              <a:t>Colab</a:t>
            </a:r>
            <a:endParaRPr lang="es-ES" dirty="0"/>
          </a:p>
        </p:txBody>
      </p:sp>
      <p:sp>
        <p:nvSpPr>
          <p:cNvPr id="4" name="Título 3">
            <a:extLst>
              <a:ext uri="{FF2B5EF4-FFF2-40B4-BE49-F238E27FC236}">
                <a16:creationId xmlns:a16="http://schemas.microsoft.com/office/drawing/2014/main" id="{39DA0EA0-45F2-3407-DDF9-BD7157B58264}"/>
              </a:ext>
            </a:extLst>
          </p:cNvPr>
          <p:cNvSpPr>
            <a:spLocks noGrp="1"/>
          </p:cNvSpPr>
          <p:nvPr>
            <p:ph type="title"/>
          </p:nvPr>
        </p:nvSpPr>
        <p:spPr/>
        <p:txBody>
          <a:bodyPr/>
          <a:lstStyle/>
          <a:p>
            <a:r>
              <a:rPr lang="es-ES" dirty="0"/>
              <a:t>herramientas</a:t>
            </a:r>
          </a:p>
        </p:txBody>
      </p:sp>
      <p:sp>
        <p:nvSpPr>
          <p:cNvPr id="8" name="Rectángulo 7">
            <a:extLst>
              <a:ext uri="{FF2B5EF4-FFF2-40B4-BE49-F238E27FC236}">
                <a16:creationId xmlns:a16="http://schemas.microsoft.com/office/drawing/2014/main" id="{F145D7F4-CC94-76E2-8C1C-B465EACA59EE}"/>
              </a:ext>
            </a:extLst>
          </p:cNvPr>
          <p:cNvSpPr/>
          <p:nvPr/>
        </p:nvSpPr>
        <p:spPr>
          <a:xfrm>
            <a:off x="284085" y="6480699"/>
            <a:ext cx="3559946" cy="377301"/>
          </a:xfrm>
          <a:prstGeom prst="rect">
            <a:avLst/>
          </a:prstGeom>
          <a:solidFill>
            <a:srgbClr val="E3E5E8"/>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71538660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59</a:t>
            </a:fld>
            <a:endParaRPr lang="es-ES" dirty="0"/>
          </a:p>
        </p:txBody>
      </p:sp>
      <p:sp>
        <p:nvSpPr>
          <p:cNvPr id="7" name="Marcador de texto 6">
            <a:extLst>
              <a:ext uri="{FF2B5EF4-FFF2-40B4-BE49-F238E27FC236}">
                <a16:creationId xmlns:a16="http://schemas.microsoft.com/office/drawing/2014/main" id="{C259E012-E6C7-DF7F-BC60-B53C29C5F6FD}"/>
              </a:ext>
            </a:extLst>
          </p:cNvPr>
          <p:cNvSpPr>
            <a:spLocks noGrp="1"/>
          </p:cNvSpPr>
          <p:nvPr>
            <p:ph type="body" idx="1"/>
          </p:nvPr>
        </p:nvSpPr>
        <p:spPr/>
        <p:txBody>
          <a:bodyPr/>
          <a:lstStyle/>
          <a:p>
            <a:r>
              <a:rPr lang="es-ES" dirty="0"/>
              <a:t>Google </a:t>
            </a:r>
            <a:r>
              <a:rPr lang="es-ES" dirty="0" err="1"/>
              <a:t>Colab</a:t>
            </a:r>
            <a:endParaRPr lang="es-ES" dirty="0"/>
          </a:p>
          <a:p>
            <a:pPr marL="342900" indent="-342900">
              <a:buFontTx/>
              <a:buChar char="-"/>
            </a:pPr>
            <a:r>
              <a:rPr lang="es-ES" dirty="0" err="1"/>
              <a:t>Jupyter</a:t>
            </a:r>
            <a:r>
              <a:rPr lang="es-ES" dirty="0"/>
              <a:t> Notebook en la nube</a:t>
            </a:r>
          </a:p>
          <a:p>
            <a:pPr marL="342900" indent="-342900">
              <a:buFontTx/>
              <a:buChar char="-"/>
            </a:pPr>
            <a:r>
              <a:rPr lang="es-ES" dirty="0"/>
              <a:t>Acceso gratuito para bajo rendimiento</a:t>
            </a:r>
          </a:p>
          <a:p>
            <a:endParaRPr lang="es-ES" dirty="0"/>
          </a:p>
          <a:p>
            <a:r>
              <a:rPr lang="es-ES" dirty="0" err="1"/>
              <a:t>Jupyter</a:t>
            </a:r>
            <a:r>
              <a:rPr lang="es-ES" dirty="0"/>
              <a:t> Notebook</a:t>
            </a:r>
          </a:p>
        </p:txBody>
      </p:sp>
      <p:sp>
        <p:nvSpPr>
          <p:cNvPr id="4" name="Título 3">
            <a:extLst>
              <a:ext uri="{FF2B5EF4-FFF2-40B4-BE49-F238E27FC236}">
                <a16:creationId xmlns:a16="http://schemas.microsoft.com/office/drawing/2014/main" id="{39DA0EA0-45F2-3407-DDF9-BD7157B58264}"/>
              </a:ext>
            </a:extLst>
          </p:cNvPr>
          <p:cNvSpPr>
            <a:spLocks noGrp="1"/>
          </p:cNvSpPr>
          <p:nvPr>
            <p:ph type="title"/>
          </p:nvPr>
        </p:nvSpPr>
        <p:spPr/>
        <p:txBody>
          <a:bodyPr/>
          <a:lstStyle/>
          <a:p>
            <a:r>
              <a:rPr lang="es-ES" dirty="0"/>
              <a:t>herramientas</a:t>
            </a:r>
          </a:p>
        </p:txBody>
      </p:sp>
      <p:sp>
        <p:nvSpPr>
          <p:cNvPr id="2" name="Rectángulo 1">
            <a:extLst>
              <a:ext uri="{FF2B5EF4-FFF2-40B4-BE49-F238E27FC236}">
                <a16:creationId xmlns:a16="http://schemas.microsoft.com/office/drawing/2014/main" id="{D67C60A8-1F91-CDDE-94FD-94DAEE2D8B9D}"/>
              </a:ext>
            </a:extLst>
          </p:cNvPr>
          <p:cNvSpPr/>
          <p:nvPr/>
        </p:nvSpPr>
        <p:spPr>
          <a:xfrm>
            <a:off x="284085" y="6480699"/>
            <a:ext cx="3559946" cy="377301"/>
          </a:xfrm>
          <a:prstGeom prst="rect">
            <a:avLst/>
          </a:prstGeom>
          <a:solidFill>
            <a:srgbClr val="E3E5E8"/>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9393269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710"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711" name="InDICE"/>
          <p:cNvSpPr/>
          <p:nvPr/>
        </p:nvSpPr>
        <p:spPr>
          <a:xfrm>
            <a:off x="490081" y="469181"/>
            <a:ext cx="9617806"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Bases de Datos ofuscadas</a:t>
            </a:r>
          </a:p>
        </p:txBody>
      </p:sp>
      <p:grpSp>
        <p:nvGrpSpPr>
          <p:cNvPr id="1716" name="Grupo"/>
          <p:cNvGrpSpPr/>
          <p:nvPr/>
        </p:nvGrpSpPr>
        <p:grpSpPr>
          <a:xfrm>
            <a:off x="502727" y="1074737"/>
            <a:ext cx="2859680" cy="1"/>
            <a:chOff x="0" y="0"/>
            <a:chExt cx="2859679" cy="0"/>
          </a:xfrm>
        </p:grpSpPr>
        <p:sp>
          <p:nvSpPr>
            <p:cNvPr id="1712"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3"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4"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5"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721" name="Grupo"/>
          <p:cNvGrpSpPr/>
          <p:nvPr/>
        </p:nvGrpSpPr>
        <p:grpSpPr>
          <a:xfrm>
            <a:off x="502727" y="1211421"/>
            <a:ext cx="1893164" cy="1"/>
            <a:chOff x="0" y="0"/>
            <a:chExt cx="1893162" cy="0"/>
          </a:xfrm>
        </p:grpSpPr>
        <p:sp>
          <p:nvSpPr>
            <p:cNvPr id="1717"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8"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9"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20"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722" name="Número de diapositiva"/>
          <p:cNvSpPr>
            <a:spLocks noGrp="1"/>
          </p:cNvSpPr>
          <p:nvPr>
            <p:ph type="sldNum" sz="quarter" idx="4294967295"/>
          </p:nvPr>
        </p:nvSpPr>
        <p:spPr>
          <a:xfrm>
            <a:off x="11866843" y="6439118"/>
            <a:ext cx="127001" cy="161545"/>
          </a:xfrm>
          <a:prstGeom prst="rect">
            <a:avLst/>
          </a:prstGeom>
          <a:extLst>
            <a:ext uri="{C572A759-6A51-4108-AA02-DFA0A04FC94B}">
              <ma14:wrappingTextBoxFlag xmlns:ma14="http://schemas.microsoft.com/office/mac/drawingml/2011/main" xmlns="" val="1"/>
            </a:ext>
          </a:extLst>
        </p:spPr>
        <p:txBody>
          <a:bodyPr anchor="ctr"/>
          <a:lstStyle>
            <a:lvl1pPr algn="ctr" defTabSz="412750">
              <a:defRPr sz="1000" b="1">
                <a:solidFill>
                  <a:srgbClr val="A7A6A8"/>
                </a:solidFill>
              </a:defRPr>
            </a:lvl1pPr>
          </a:lstStyle>
          <a:p>
            <a:fld id="{86CB4B4D-7CA3-9044-876B-883B54F8677D}" type="slidenum">
              <a:rPr/>
              <a:t>6</a:t>
            </a:fld>
            <a:endParaRPr/>
          </a:p>
        </p:txBody>
      </p:sp>
      <p:sp>
        <p:nvSpPr>
          <p:cNvPr id="1723" name="Text Placeholder 7"/>
          <p:cNvSpPr/>
          <p:nvPr/>
        </p:nvSpPr>
        <p:spPr>
          <a:xfrm>
            <a:off x="8183160" y="6456391"/>
            <a:ext cx="3590998"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52" name="Círculo">
            <a:extLst>
              <a:ext uri="{FF2B5EF4-FFF2-40B4-BE49-F238E27FC236}">
                <a16:creationId xmlns:a16="http://schemas.microsoft.com/office/drawing/2014/main" id="{A5CF001E-27E5-4476-08FC-529DF3347AAD}"/>
              </a:ext>
            </a:extLst>
          </p:cNvPr>
          <p:cNvSpPr/>
          <p:nvPr/>
        </p:nvSpPr>
        <p:spPr>
          <a:xfrm>
            <a:off x="9958054" y="2014055"/>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53" name="Círculo">
            <a:extLst>
              <a:ext uri="{FF2B5EF4-FFF2-40B4-BE49-F238E27FC236}">
                <a16:creationId xmlns:a16="http://schemas.microsoft.com/office/drawing/2014/main" id="{D2580E2B-B2D0-E4AE-91EE-81EB34F5E25F}"/>
              </a:ext>
            </a:extLst>
          </p:cNvPr>
          <p:cNvSpPr/>
          <p:nvPr/>
        </p:nvSpPr>
        <p:spPr>
          <a:xfrm>
            <a:off x="7572240" y="2014055"/>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54" name="Círculo">
            <a:extLst>
              <a:ext uri="{FF2B5EF4-FFF2-40B4-BE49-F238E27FC236}">
                <a16:creationId xmlns:a16="http://schemas.microsoft.com/office/drawing/2014/main" id="{C7EF35CE-8685-FA49-960E-FA18A16598C8}"/>
              </a:ext>
            </a:extLst>
          </p:cNvPr>
          <p:cNvSpPr/>
          <p:nvPr/>
        </p:nvSpPr>
        <p:spPr>
          <a:xfrm>
            <a:off x="5186424" y="2014055"/>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55" name="Círculo">
            <a:extLst>
              <a:ext uri="{FF2B5EF4-FFF2-40B4-BE49-F238E27FC236}">
                <a16:creationId xmlns:a16="http://schemas.microsoft.com/office/drawing/2014/main" id="{3B415769-D45C-187C-4C8D-189BB8446459}"/>
              </a:ext>
            </a:extLst>
          </p:cNvPr>
          <p:cNvSpPr/>
          <p:nvPr/>
        </p:nvSpPr>
        <p:spPr>
          <a:xfrm>
            <a:off x="2688178" y="2014055"/>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56" name="Círculo">
            <a:extLst>
              <a:ext uri="{FF2B5EF4-FFF2-40B4-BE49-F238E27FC236}">
                <a16:creationId xmlns:a16="http://schemas.microsoft.com/office/drawing/2014/main" id="{4AE3EB59-2639-56BF-E27D-AA95479A4796}"/>
              </a:ext>
            </a:extLst>
          </p:cNvPr>
          <p:cNvSpPr/>
          <p:nvPr/>
        </p:nvSpPr>
        <p:spPr>
          <a:xfrm>
            <a:off x="518357" y="2014056"/>
            <a:ext cx="1270004"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57" name="Changing ecosystem">
            <a:extLst>
              <a:ext uri="{FF2B5EF4-FFF2-40B4-BE49-F238E27FC236}">
                <a16:creationId xmlns:a16="http://schemas.microsoft.com/office/drawing/2014/main" id="{43967737-1A60-1937-A48C-A071988A8F0D}"/>
              </a:ext>
            </a:extLst>
          </p:cNvPr>
          <p:cNvSpPr/>
          <p:nvPr/>
        </p:nvSpPr>
        <p:spPr>
          <a:xfrm>
            <a:off x="2147142" y="4701120"/>
            <a:ext cx="2373407" cy="3693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rPr lang="es-ES" dirty="0"/>
              <a:t>Mundo de Datos</a:t>
            </a:r>
            <a:endParaRPr dirty="0"/>
          </a:p>
        </p:txBody>
      </p:sp>
      <p:sp>
        <p:nvSpPr>
          <p:cNvPr id="58" name="Changing ecosystem">
            <a:extLst>
              <a:ext uri="{FF2B5EF4-FFF2-40B4-BE49-F238E27FC236}">
                <a16:creationId xmlns:a16="http://schemas.microsoft.com/office/drawing/2014/main" id="{307A0E67-4EC6-2580-3C32-B12B9114D872}"/>
              </a:ext>
            </a:extLst>
          </p:cNvPr>
          <p:cNvSpPr/>
          <p:nvPr/>
        </p:nvSpPr>
        <p:spPr>
          <a:xfrm>
            <a:off x="448528" y="4701120"/>
            <a:ext cx="1409660"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rPr lang="en-US" dirty="0" err="1"/>
              <a:t>Qué</a:t>
            </a:r>
            <a:r>
              <a:rPr lang="en-US" dirty="0"/>
              <a:t> es </a:t>
            </a:r>
            <a:r>
              <a:rPr lang="en-US" dirty="0" err="1"/>
              <a:t>una</a:t>
            </a:r>
            <a:r>
              <a:rPr lang="en-US" dirty="0"/>
              <a:t> BDD</a:t>
            </a:r>
            <a:endParaRPr dirty="0"/>
          </a:p>
        </p:txBody>
      </p:sp>
      <p:sp>
        <p:nvSpPr>
          <p:cNvPr id="59" name="Changing ecosystem">
            <a:extLst>
              <a:ext uri="{FF2B5EF4-FFF2-40B4-BE49-F238E27FC236}">
                <a16:creationId xmlns:a16="http://schemas.microsoft.com/office/drawing/2014/main" id="{D41F1421-71F5-98B8-98A7-DA69435D8B9E}"/>
              </a:ext>
            </a:extLst>
          </p:cNvPr>
          <p:cNvSpPr/>
          <p:nvPr/>
        </p:nvSpPr>
        <p:spPr>
          <a:xfrm>
            <a:off x="5010056" y="4701120"/>
            <a:ext cx="1650171"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rPr lang="es-ES" dirty="0"/>
              <a:t>Datos ofuscados</a:t>
            </a:r>
            <a:endParaRPr dirty="0"/>
          </a:p>
        </p:txBody>
      </p:sp>
      <p:sp>
        <p:nvSpPr>
          <p:cNvPr id="60" name="Changing ecosystem">
            <a:extLst>
              <a:ext uri="{FF2B5EF4-FFF2-40B4-BE49-F238E27FC236}">
                <a16:creationId xmlns:a16="http://schemas.microsoft.com/office/drawing/2014/main" id="{03623C49-213D-33FD-0934-9ADE74379A29}"/>
              </a:ext>
            </a:extLst>
          </p:cNvPr>
          <p:cNvSpPr/>
          <p:nvPr/>
        </p:nvSpPr>
        <p:spPr>
          <a:xfrm>
            <a:off x="7176086" y="4701120"/>
            <a:ext cx="2126883" cy="646327"/>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rPr lang="es-ES" dirty="0"/>
              <a:t>Pirámide del conocimiento</a:t>
            </a:r>
            <a:endParaRPr dirty="0"/>
          </a:p>
        </p:txBody>
      </p:sp>
      <p:sp>
        <p:nvSpPr>
          <p:cNvPr id="61" name="Changing ecosystem">
            <a:extLst>
              <a:ext uri="{FF2B5EF4-FFF2-40B4-BE49-F238E27FC236}">
                <a16:creationId xmlns:a16="http://schemas.microsoft.com/office/drawing/2014/main" id="{87A4E8B7-25F7-0372-C6EE-4D777B47F0BF}"/>
              </a:ext>
            </a:extLst>
          </p:cNvPr>
          <p:cNvSpPr/>
          <p:nvPr/>
        </p:nvSpPr>
        <p:spPr>
          <a:xfrm>
            <a:off x="9302970" y="4701120"/>
            <a:ext cx="2341295" cy="3693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rPr lang="en-US" dirty="0"/>
              <a:t>Web Scraping</a:t>
            </a:r>
            <a:endParaRPr dirty="0"/>
          </a:p>
        </p:txBody>
      </p:sp>
      <p:sp>
        <p:nvSpPr>
          <p:cNvPr id="62" name="Círculo">
            <a:extLst>
              <a:ext uri="{FF2B5EF4-FFF2-40B4-BE49-F238E27FC236}">
                <a16:creationId xmlns:a16="http://schemas.microsoft.com/office/drawing/2014/main" id="{71059C96-38E3-B8B4-0D48-E6A4B28F19D6}"/>
              </a:ext>
            </a:extLst>
          </p:cNvPr>
          <p:cNvSpPr/>
          <p:nvPr/>
        </p:nvSpPr>
        <p:spPr>
          <a:xfrm>
            <a:off x="859563" y="3518137"/>
            <a:ext cx="619340"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63" name="Círculo">
            <a:extLst>
              <a:ext uri="{FF2B5EF4-FFF2-40B4-BE49-F238E27FC236}">
                <a16:creationId xmlns:a16="http://schemas.microsoft.com/office/drawing/2014/main" id="{EB39F3A2-4CF3-88CE-4209-F7F2A7D53750}"/>
              </a:ext>
            </a:extLst>
          </p:cNvPr>
          <p:cNvSpPr/>
          <p:nvPr/>
        </p:nvSpPr>
        <p:spPr>
          <a:xfrm>
            <a:off x="840513" y="3467337"/>
            <a:ext cx="619340" cy="619339"/>
          </a:xfrm>
          <a:prstGeom prst="ellipse">
            <a:avLst/>
          </a:prstGeom>
          <a:ln w="25400">
            <a:solidFill>
              <a:srgbClr val="272A35"/>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64" name="Changing ecosystem">
            <a:extLst>
              <a:ext uri="{FF2B5EF4-FFF2-40B4-BE49-F238E27FC236}">
                <a16:creationId xmlns:a16="http://schemas.microsoft.com/office/drawing/2014/main" id="{6583BB59-1FBB-9B30-4C79-5FDA7BA34750}"/>
              </a:ext>
            </a:extLst>
          </p:cNvPr>
          <p:cNvSpPr/>
          <p:nvPr/>
        </p:nvSpPr>
        <p:spPr>
          <a:xfrm>
            <a:off x="983293" y="3527757"/>
            <a:ext cx="325398" cy="5499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1</a:t>
            </a:r>
          </a:p>
        </p:txBody>
      </p:sp>
      <p:sp>
        <p:nvSpPr>
          <p:cNvPr id="1665" name="Línea">
            <a:extLst>
              <a:ext uri="{FF2B5EF4-FFF2-40B4-BE49-F238E27FC236}">
                <a16:creationId xmlns:a16="http://schemas.microsoft.com/office/drawing/2014/main" id="{C81A3C25-C63F-E777-8287-21A69ADF68D8}"/>
              </a:ext>
            </a:extLst>
          </p:cNvPr>
          <p:cNvSpPr/>
          <p:nvPr/>
        </p:nvSpPr>
        <p:spPr>
          <a:xfrm>
            <a:off x="1476555" y="3802405"/>
            <a:ext cx="452806" cy="3"/>
          </a:xfrm>
          <a:prstGeom prst="line">
            <a:avLst/>
          </a:prstGeom>
          <a:ln w="25400">
            <a:solidFill>
              <a:srgbClr val="272A36"/>
            </a:solidFill>
          </a:ln>
        </p:spPr>
        <p:txBody>
          <a:bodyPr lIns="45718" tIns="45718" rIns="45718" bIns="45718"/>
          <a:lstStyle/>
          <a:p>
            <a:endParaRPr/>
          </a:p>
        </p:txBody>
      </p:sp>
      <p:sp>
        <p:nvSpPr>
          <p:cNvPr id="1666" name="Línea">
            <a:extLst>
              <a:ext uri="{FF2B5EF4-FFF2-40B4-BE49-F238E27FC236}">
                <a16:creationId xmlns:a16="http://schemas.microsoft.com/office/drawing/2014/main" id="{8D7426C4-CC23-06C3-7162-7EBF47D20BE1}"/>
              </a:ext>
            </a:extLst>
          </p:cNvPr>
          <p:cNvSpPr/>
          <p:nvPr/>
        </p:nvSpPr>
        <p:spPr>
          <a:xfrm>
            <a:off x="390055" y="3802405"/>
            <a:ext cx="452807" cy="3"/>
          </a:xfrm>
          <a:prstGeom prst="line">
            <a:avLst/>
          </a:prstGeom>
          <a:ln w="25400">
            <a:solidFill>
              <a:srgbClr val="272A36"/>
            </a:solidFill>
          </a:ln>
        </p:spPr>
        <p:txBody>
          <a:bodyPr lIns="45718" tIns="45718" rIns="45718" bIns="45718"/>
          <a:lstStyle/>
          <a:p>
            <a:endParaRPr/>
          </a:p>
        </p:txBody>
      </p:sp>
      <p:sp>
        <p:nvSpPr>
          <p:cNvPr id="1667" name="Círculo">
            <a:extLst>
              <a:ext uri="{FF2B5EF4-FFF2-40B4-BE49-F238E27FC236}">
                <a16:creationId xmlns:a16="http://schemas.microsoft.com/office/drawing/2014/main" id="{60F8879B-C1C1-8109-4083-1B1D7138DF92}"/>
              </a:ext>
            </a:extLst>
          </p:cNvPr>
          <p:cNvSpPr/>
          <p:nvPr/>
        </p:nvSpPr>
        <p:spPr>
          <a:xfrm>
            <a:off x="3032561" y="3518137"/>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68" name="Círculo">
            <a:extLst>
              <a:ext uri="{FF2B5EF4-FFF2-40B4-BE49-F238E27FC236}">
                <a16:creationId xmlns:a16="http://schemas.microsoft.com/office/drawing/2014/main" id="{875FE21D-302C-8FE8-4E10-502731F6D0ED}"/>
              </a:ext>
            </a:extLst>
          </p:cNvPr>
          <p:cNvSpPr/>
          <p:nvPr/>
        </p:nvSpPr>
        <p:spPr>
          <a:xfrm>
            <a:off x="3013511" y="3467337"/>
            <a:ext cx="619339" cy="619339"/>
          </a:xfrm>
          <a:prstGeom prst="ellipse">
            <a:avLst/>
          </a:prstGeom>
          <a:ln w="25400">
            <a:solidFill>
              <a:srgbClr val="272A35"/>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69" name="Changing ecosystem">
            <a:extLst>
              <a:ext uri="{FF2B5EF4-FFF2-40B4-BE49-F238E27FC236}">
                <a16:creationId xmlns:a16="http://schemas.microsoft.com/office/drawing/2014/main" id="{36864BFC-83A4-46D6-F48D-CC87E26CEAA7}"/>
              </a:ext>
            </a:extLst>
          </p:cNvPr>
          <p:cNvSpPr/>
          <p:nvPr/>
        </p:nvSpPr>
        <p:spPr>
          <a:xfrm>
            <a:off x="3156291" y="3527757"/>
            <a:ext cx="325397" cy="5499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2</a:t>
            </a:r>
          </a:p>
        </p:txBody>
      </p:sp>
      <p:sp>
        <p:nvSpPr>
          <p:cNvPr id="1670" name="Línea">
            <a:extLst>
              <a:ext uri="{FF2B5EF4-FFF2-40B4-BE49-F238E27FC236}">
                <a16:creationId xmlns:a16="http://schemas.microsoft.com/office/drawing/2014/main" id="{6DC3BFDB-5604-7FE4-89A8-875425C9B5C5}"/>
              </a:ext>
            </a:extLst>
          </p:cNvPr>
          <p:cNvSpPr/>
          <p:nvPr/>
        </p:nvSpPr>
        <p:spPr>
          <a:xfrm>
            <a:off x="3649550" y="3802405"/>
            <a:ext cx="452808" cy="3"/>
          </a:xfrm>
          <a:prstGeom prst="line">
            <a:avLst/>
          </a:prstGeom>
          <a:ln w="25400">
            <a:solidFill>
              <a:srgbClr val="272A36"/>
            </a:solidFill>
          </a:ln>
        </p:spPr>
        <p:txBody>
          <a:bodyPr lIns="45718" tIns="45718" rIns="45718" bIns="45718"/>
          <a:lstStyle/>
          <a:p>
            <a:endParaRPr/>
          </a:p>
        </p:txBody>
      </p:sp>
      <p:sp>
        <p:nvSpPr>
          <p:cNvPr id="1671" name="Línea">
            <a:extLst>
              <a:ext uri="{FF2B5EF4-FFF2-40B4-BE49-F238E27FC236}">
                <a16:creationId xmlns:a16="http://schemas.microsoft.com/office/drawing/2014/main" id="{643844C2-1699-966C-DEFA-678E43FA7372}"/>
              </a:ext>
            </a:extLst>
          </p:cNvPr>
          <p:cNvSpPr/>
          <p:nvPr/>
        </p:nvSpPr>
        <p:spPr>
          <a:xfrm>
            <a:off x="2563053" y="3802405"/>
            <a:ext cx="452807" cy="3"/>
          </a:xfrm>
          <a:prstGeom prst="line">
            <a:avLst/>
          </a:prstGeom>
          <a:ln w="25400">
            <a:solidFill>
              <a:srgbClr val="272A36"/>
            </a:solidFill>
          </a:ln>
        </p:spPr>
        <p:txBody>
          <a:bodyPr lIns="45718" tIns="45718" rIns="45718" bIns="45718"/>
          <a:lstStyle/>
          <a:p>
            <a:endParaRPr/>
          </a:p>
        </p:txBody>
      </p:sp>
      <p:sp>
        <p:nvSpPr>
          <p:cNvPr id="1672" name="Círculo">
            <a:extLst>
              <a:ext uri="{FF2B5EF4-FFF2-40B4-BE49-F238E27FC236}">
                <a16:creationId xmlns:a16="http://schemas.microsoft.com/office/drawing/2014/main" id="{495F7835-A56E-82DF-8D35-5F4D8E805D66}"/>
              </a:ext>
            </a:extLst>
          </p:cNvPr>
          <p:cNvSpPr/>
          <p:nvPr/>
        </p:nvSpPr>
        <p:spPr>
          <a:xfrm>
            <a:off x="5534997" y="3518137"/>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73" name="Círculo">
            <a:extLst>
              <a:ext uri="{FF2B5EF4-FFF2-40B4-BE49-F238E27FC236}">
                <a16:creationId xmlns:a16="http://schemas.microsoft.com/office/drawing/2014/main" id="{A515D4D7-A76B-C929-B9E9-582ECBF4AC59}"/>
              </a:ext>
            </a:extLst>
          </p:cNvPr>
          <p:cNvSpPr/>
          <p:nvPr/>
        </p:nvSpPr>
        <p:spPr>
          <a:xfrm>
            <a:off x="5515947" y="3467337"/>
            <a:ext cx="619339" cy="619339"/>
          </a:xfrm>
          <a:prstGeom prst="ellipse">
            <a:avLst/>
          </a:prstGeom>
          <a:ln w="25400">
            <a:solidFill>
              <a:srgbClr val="272A35"/>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74" name="Changing ecosystem">
            <a:extLst>
              <a:ext uri="{FF2B5EF4-FFF2-40B4-BE49-F238E27FC236}">
                <a16:creationId xmlns:a16="http://schemas.microsoft.com/office/drawing/2014/main" id="{DFD4A152-2578-42FD-251F-3C83B3C5FE62}"/>
              </a:ext>
            </a:extLst>
          </p:cNvPr>
          <p:cNvSpPr/>
          <p:nvPr/>
        </p:nvSpPr>
        <p:spPr>
          <a:xfrm>
            <a:off x="5658727" y="3527757"/>
            <a:ext cx="325397" cy="5499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3</a:t>
            </a:r>
          </a:p>
        </p:txBody>
      </p:sp>
      <p:sp>
        <p:nvSpPr>
          <p:cNvPr id="1675" name="Línea">
            <a:extLst>
              <a:ext uri="{FF2B5EF4-FFF2-40B4-BE49-F238E27FC236}">
                <a16:creationId xmlns:a16="http://schemas.microsoft.com/office/drawing/2014/main" id="{7D16D25B-EACE-08FA-BE2C-D7285FAA32A8}"/>
              </a:ext>
            </a:extLst>
          </p:cNvPr>
          <p:cNvSpPr/>
          <p:nvPr/>
        </p:nvSpPr>
        <p:spPr>
          <a:xfrm>
            <a:off x="6151988" y="3802405"/>
            <a:ext cx="452807" cy="3"/>
          </a:xfrm>
          <a:prstGeom prst="line">
            <a:avLst/>
          </a:prstGeom>
          <a:ln w="25400">
            <a:solidFill>
              <a:srgbClr val="272A36"/>
            </a:solidFill>
          </a:ln>
        </p:spPr>
        <p:txBody>
          <a:bodyPr lIns="45718" tIns="45718" rIns="45718" bIns="45718"/>
          <a:lstStyle/>
          <a:p>
            <a:endParaRPr/>
          </a:p>
        </p:txBody>
      </p:sp>
      <p:sp>
        <p:nvSpPr>
          <p:cNvPr id="1676" name="Línea">
            <a:extLst>
              <a:ext uri="{FF2B5EF4-FFF2-40B4-BE49-F238E27FC236}">
                <a16:creationId xmlns:a16="http://schemas.microsoft.com/office/drawing/2014/main" id="{A19CEB28-A5AE-7431-B19C-0B29148C7987}"/>
              </a:ext>
            </a:extLst>
          </p:cNvPr>
          <p:cNvSpPr/>
          <p:nvPr/>
        </p:nvSpPr>
        <p:spPr>
          <a:xfrm>
            <a:off x="5065488" y="3802405"/>
            <a:ext cx="452807" cy="3"/>
          </a:xfrm>
          <a:prstGeom prst="line">
            <a:avLst/>
          </a:prstGeom>
          <a:ln w="25400">
            <a:solidFill>
              <a:srgbClr val="272A36"/>
            </a:solidFill>
          </a:ln>
        </p:spPr>
        <p:txBody>
          <a:bodyPr lIns="45718" tIns="45718" rIns="45718" bIns="45718"/>
          <a:lstStyle/>
          <a:p>
            <a:endParaRPr/>
          </a:p>
        </p:txBody>
      </p:sp>
      <p:sp>
        <p:nvSpPr>
          <p:cNvPr id="1677" name="Círculo">
            <a:extLst>
              <a:ext uri="{FF2B5EF4-FFF2-40B4-BE49-F238E27FC236}">
                <a16:creationId xmlns:a16="http://schemas.microsoft.com/office/drawing/2014/main" id="{F029E6D7-74B8-AEAC-E027-21690A6F6B5E}"/>
              </a:ext>
            </a:extLst>
          </p:cNvPr>
          <p:cNvSpPr/>
          <p:nvPr/>
        </p:nvSpPr>
        <p:spPr>
          <a:xfrm>
            <a:off x="7897572" y="3518137"/>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78" name="Círculo">
            <a:extLst>
              <a:ext uri="{FF2B5EF4-FFF2-40B4-BE49-F238E27FC236}">
                <a16:creationId xmlns:a16="http://schemas.microsoft.com/office/drawing/2014/main" id="{8708E54F-801D-460D-6BEB-1043651BACD3}"/>
              </a:ext>
            </a:extLst>
          </p:cNvPr>
          <p:cNvSpPr/>
          <p:nvPr/>
        </p:nvSpPr>
        <p:spPr>
          <a:xfrm>
            <a:off x="7878522" y="3467337"/>
            <a:ext cx="619339" cy="619339"/>
          </a:xfrm>
          <a:prstGeom prst="ellipse">
            <a:avLst/>
          </a:prstGeom>
          <a:ln w="25400">
            <a:solidFill>
              <a:srgbClr val="272A35"/>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79" name="Changing ecosystem">
            <a:extLst>
              <a:ext uri="{FF2B5EF4-FFF2-40B4-BE49-F238E27FC236}">
                <a16:creationId xmlns:a16="http://schemas.microsoft.com/office/drawing/2014/main" id="{D7189096-74AF-34B7-BE51-FB0982BED788}"/>
              </a:ext>
            </a:extLst>
          </p:cNvPr>
          <p:cNvSpPr/>
          <p:nvPr/>
        </p:nvSpPr>
        <p:spPr>
          <a:xfrm>
            <a:off x="8021301" y="3527757"/>
            <a:ext cx="325397" cy="5499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4</a:t>
            </a:r>
          </a:p>
        </p:txBody>
      </p:sp>
      <p:sp>
        <p:nvSpPr>
          <p:cNvPr id="1680" name="Línea">
            <a:extLst>
              <a:ext uri="{FF2B5EF4-FFF2-40B4-BE49-F238E27FC236}">
                <a16:creationId xmlns:a16="http://schemas.microsoft.com/office/drawing/2014/main" id="{BD002663-7300-BB9F-8379-4955D67A2B86}"/>
              </a:ext>
            </a:extLst>
          </p:cNvPr>
          <p:cNvSpPr/>
          <p:nvPr/>
        </p:nvSpPr>
        <p:spPr>
          <a:xfrm>
            <a:off x="8514560" y="3802405"/>
            <a:ext cx="452807" cy="3"/>
          </a:xfrm>
          <a:prstGeom prst="line">
            <a:avLst/>
          </a:prstGeom>
          <a:ln w="25400">
            <a:solidFill>
              <a:srgbClr val="272A36"/>
            </a:solidFill>
          </a:ln>
        </p:spPr>
        <p:txBody>
          <a:bodyPr lIns="45718" tIns="45718" rIns="45718" bIns="45718"/>
          <a:lstStyle/>
          <a:p>
            <a:endParaRPr/>
          </a:p>
        </p:txBody>
      </p:sp>
      <p:sp>
        <p:nvSpPr>
          <p:cNvPr id="1681" name="Línea">
            <a:extLst>
              <a:ext uri="{FF2B5EF4-FFF2-40B4-BE49-F238E27FC236}">
                <a16:creationId xmlns:a16="http://schemas.microsoft.com/office/drawing/2014/main" id="{4AB8F52A-CA9C-5D8A-82D9-9CBF0C7F7369}"/>
              </a:ext>
            </a:extLst>
          </p:cNvPr>
          <p:cNvSpPr/>
          <p:nvPr/>
        </p:nvSpPr>
        <p:spPr>
          <a:xfrm>
            <a:off x="7428062" y="3802405"/>
            <a:ext cx="452807" cy="3"/>
          </a:xfrm>
          <a:prstGeom prst="line">
            <a:avLst/>
          </a:prstGeom>
          <a:ln w="25400">
            <a:solidFill>
              <a:srgbClr val="272A36"/>
            </a:solidFill>
          </a:ln>
        </p:spPr>
        <p:txBody>
          <a:bodyPr lIns="45718" tIns="45718" rIns="45718" bIns="45718"/>
          <a:lstStyle/>
          <a:p>
            <a:endParaRPr/>
          </a:p>
        </p:txBody>
      </p:sp>
      <p:sp>
        <p:nvSpPr>
          <p:cNvPr id="1682" name="Círculo">
            <a:extLst>
              <a:ext uri="{FF2B5EF4-FFF2-40B4-BE49-F238E27FC236}">
                <a16:creationId xmlns:a16="http://schemas.microsoft.com/office/drawing/2014/main" id="{2B532C90-961A-6E25-3729-B118ED7A6A7C}"/>
              </a:ext>
            </a:extLst>
          </p:cNvPr>
          <p:cNvSpPr/>
          <p:nvPr/>
        </p:nvSpPr>
        <p:spPr>
          <a:xfrm>
            <a:off x="10182999" y="3518137"/>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83" name="Círculo">
            <a:extLst>
              <a:ext uri="{FF2B5EF4-FFF2-40B4-BE49-F238E27FC236}">
                <a16:creationId xmlns:a16="http://schemas.microsoft.com/office/drawing/2014/main" id="{A3959708-92CD-8A50-5614-3124B703C368}"/>
              </a:ext>
            </a:extLst>
          </p:cNvPr>
          <p:cNvSpPr/>
          <p:nvPr/>
        </p:nvSpPr>
        <p:spPr>
          <a:xfrm>
            <a:off x="10163949" y="3467337"/>
            <a:ext cx="619339" cy="619339"/>
          </a:xfrm>
          <a:prstGeom prst="ellipse">
            <a:avLst/>
          </a:prstGeom>
          <a:ln w="25400">
            <a:solidFill>
              <a:srgbClr val="272A35"/>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84" name="Changing ecosystem">
            <a:extLst>
              <a:ext uri="{FF2B5EF4-FFF2-40B4-BE49-F238E27FC236}">
                <a16:creationId xmlns:a16="http://schemas.microsoft.com/office/drawing/2014/main" id="{18E0BE04-AE69-7C65-6DC2-D1BDCB255CB6}"/>
              </a:ext>
            </a:extLst>
          </p:cNvPr>
          <p:cNvSpPr/>
          <p:nvPr/>
        </p:nvSpPr>
        <p:spPr>
          <a:xfrm>
            <a:off x="10306729" y="3527757"/>
            <a:ext cx="325396" cy="5499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5</a:t>
            </a:r>
          </a:p>
        </p:txBody>
      </p:sp>
      <p:sp>
        <p:nvSpPr>
          <p:cNvPr id="1685" name="Línea">
            <a:extLst>
              <a:ext uri="{FF2B5EF4-FFF2-40B4-BE49-F238E27FC236}">
                <a16:creationId xmlns:a16="http://schemas.microsoft.com/office/drawing/2014/main" id="{76C7C794-FF3D-52AC-9FD5-97B49783074B}"/>
              </a:ext>
            </a:extLst>
          </p:cNvPr>
          <p:cNvSpPr/>
          <p:nvPr/>
        </p:nvSpPr>
        <p:spPr>
          <a:xfrm>
            <a:off x="10799988" y="3802405"/>
            <a:ext cx="452808" cy="3"/>
          </a:xfrm>
          <a:prstGeom prst="line">
            <a:avLst/>
          </a:prstGeom>
          <a:ln w="25400">
            <a:solidFill>
              <a:srgbClr val="272A36"/>
            </a:solidFill>
          </a:ln>
        </p:spPr>
        <p:txBody>
          <a:bodyPr lIns="45718" tIns="45718" rIns="45718" bIns="45718"/>
          <a:lstStyle/>
          <a:p>
            <a:endParaRPr/>
          </a:p>
        </p:txBody>
      </p:sp>
      <p:sp>
        <p:nvSpPr>
          <p:cNvPr id="1686" name="Línea">
            <a:extLst>
              <a:ext uri="{FF2B5EF4-FFF2-40B4-BE49-F238E27FC236}">
                <a16:creationId xmlns:a16="http://schemas.microsoft.com/office/drawing/2014/main" id="{6D000DBD-0874-1256-17C9-44F566FF07DE}"/>
              </a:ext>
            </a:extLst>
          </p:cNvPr>
          <p:cNvSpPr/>
          <p:nvPr/>
        </p:nvSpPr>
        <p:spPr>
          <a:xfrm>
            <a:off x="9713490" y="3802405"/>
            <a:ext cx="452808" cy="3"/>
          </a:xfrm>
          <a:prstGeom prst="line">
            <a:avLst/>
          </a:prstGeom>
          <a:ln w="25400">
            <a:solidFill>
              <a:srgbClr val="272A36"/>
            </a:solidFill>
          </a:ln>
        </p:spPr>
        <p:txBody>
          <a:bodyPr lIns="45718" tIns="45718" rIns="45718" bIns="45718"/>
          <a:lstStyle/>
          <a:p>
            <a:endParaRPr/>
          </a:p>
        </p:txBody>
      </p:sp>
      <p:sp>
        <p:nvSpPr>
          <p:cNvPr id="1687" name="Línea">
            <a:extLst>
              <a:ext uri="{FF2B5EF4-FFF2-40B4-BE49-F238E27FC236}">
                <a16:creationId xmlns:a16="http://schemas.microsoft.com/office/drawing/2014/main" id="{A1C1FE99-08AB-43B5-F5A2-DB79D44F5384}"/>
              </a:ext>
            </a:extLst>
          </p:cNvPr>
          <p:cNvSpPr/>
          <p:nvPr/>
        </p:nvSpPr>
        <p:spPr>
          <a:xfrm>
            <a:off x="661844" y="4419296"/>
            <a:ext cx="1014778" cy="2"/>
          </a:xfrm>
          <a:prstGeom prst="line">
            <a:avLst/>
          </a:prstGeom>
          <a:ln w="25400">
            <a:solidFill>
              <a:schemeClr val="accent2"/>
            </a:solidFill>
          </a:ln>
        </p:spPr>
        <p:txBody>
          <a:bodyPr lIns="45718" tIns="45718" rIns="45718" bIns="45718"/>
          <a:lstStyle/>
          <a:p>
            <a:endParaRPr/>
          </a:p>
        </p:txBody>
      </p:sp>
      <p:sp>
        <p:nvSpPr>
          <p:cNvPr id="1688" name="Línea">
            <a:extLst>
              <a:ext uri="{FF2B5EF4-FFF2-40B4-BE49-F238E27FC236}">
                <a16:creationId xmlns:a16="http://schemas.microsoft.com/office/drawing/2014/main" id="{6FAFAF4F-43A3-B827-E4EC-C472ADACDCE1}"/>
              </a:ext>
            </a:extLst>
          </p:cNvPr>
          <p:cNvSpPr/>
          <p:nvPr/>
        </p:nvSpPr>
        <p:spPr>
          <a:xfrm>
            <a:off x="2815792" y="4419296"/>
            <a:ext cx="1014777" cy="2"/>
          </a:xfrm>
          <a:prstGeom prst="line">
            <a:avLst/>
          </a:prstGeom>
          <a:ln w="25400">
            <a:solidFill>
              <a:schemeClr val="accent2"/>
            </a:solidFill>
          </a:ln>
        </p:spPr>
        <p:txBody>
          <a:bodyPr lIns="45718" tIns="45718" rIns="45718" bIns="45718"/>
          <a:lstStyle/>
          <a:p>
            <a:endParaRPr/>
          </a:p>
        </p:txBody>
      </p:sp>
      <p:sp>
        <p:nvSpPr>
          <p:cNvPr id="1689" name="Línea">
            <a:extLst>
              <a:ext uri="{FF2B5EF4-FFF2-40B4-BE49-F238E27FC236}">
                <a16:creationId xmlns:a16="http://schemas.microsoft.com/office/drawing/2014/main" id="{C49A16CA-FE19-8C22-2BF3-0BBBAA49F329}"/>
              </a:ext>
            </a:extLst>
          </p:cNvPr>
          <p:cNvSpPr/>
          <p:nvPr/>
        </p:nvSpPr>
        <p:spPr>
          <a:xfrm>
            <a:off x="5318228" y="4419296"/>
            <a:ext cx="1014777" cy="2"/>
          </a:xfrm>
          <a:prstGeom prst="line">
            <a:avLst/>
          </a:prstGeom>
          <a:ln w="25400">
            <a:solidFill>
              <a:schemeClr val="accent2"/>
            </a:solidFill>
          </a:ln>
        </p:spPr>
        <p:txBody>
          <a:bodyPr lIns="45718" tIns="45718" rIns="45718" bIns="45718"/>
          <a:lstStyle/>
          <a:p>
            <a:endParaRPr/>
          </a:p>
        </p:txBody>
      </p:sp>
      <p:sp>
        <p:nvSpPr>
          <p:cNvPr id="1690" name="Línea">
            <a:extLst>
              <a:ext uri="{FF2B5EF4-FFF2-40B4-BE49-F238E27FC236}">
                <a16:creationId xmlns:a16="http://schemas.microsoft.com/office/drawing/2014/main" id="{48FBFDF3-BDC8-0F50-49B9-A2EB3A455AE3}"/>
              </a:ext>
            </a:extLst>
          </p:cNvPr>
          <p:cNvSpPr/>
          <p:nvPr/>
        </p:nvSpPr>
        <p:spPr>
          <a:xfrm>
            <a:off x="7680801" y="4419296"/>
            <a:ext cx="1014777" cy="2"/>
          </a:xfrm>
          <a:prstGeom prst="line">
            <a:avLst/>
          </a:prstGeom>
          <a:ln w="25400">
            <a:solidFill>
              <a:schemeClr val="accent2"/>
            </a:solidFill>
          </a:ln>
        </p:spPr>
        <p:txBody>
          <a:bodyPr lIns="45718" tIns="45718" rIns="45718" bIns="45718"/>
          <a:lstStyle/>
          <a:p>
            <a:endParaRPr/>
          </a:p>
        </p:txBody>
      </p:sp>
      <p:sp>
        <p:nvSpPr>
          <p:cNvPr id="1691" name="Línea">
            <a:extLst>
              <a:ext uri="{FF2B5EF4-FFF2-40B4-BE49-F238E27FC236}">
                <a16:creationId xmlns:a16="http://schemas.microsoft.com/office/drawing/2014/main" id="{1F1F508B-7E66-2586-9BFE-7FE2BFA64706}"/>
              </a:ext>
            </a:extLst>
          </p:cNvPr>
          <p:cNvSpPr/>
          <p:nvPr/>
        </p:nvSpPr>
        <p:spPr>
          <a:xfrm>
            <a:off x="9966228" y="4419296"/>
            <a:ext cx="1014777" cy="2"/>
          </a:xfrm>
          <a:prstGeom prst="line">
            <a:avLst/>
          </a:prstGeom>
          <a:ln w="25400">
            <a:solidFill>
              <a:schemeClr val="accent2"/>
            </a:solidFill>
          </a:ln>
        </p:spPr>
        <p:txBody>
          <a:bodyPr lIns="45718" tIns="45718" rIns="45718" bIns="45718"/>
          <a:lstStyle/>
          <a:p>
            <a:endParaRPr/>
          </a:p>
        </p:txBody>
      </p:sp>
      <p:sp>
        <p:nvSpPr>
          <p:cNvPr id="1692" name="Your tomorrows competitor is probably not the one in front of you…">
            <a:extLst>
              <a:ext uri="{FF2B5EF4-FFF2-40B4-BE49-F238E27FC236}">
                <a16:creationId xmlns:a16="http://schemas.microsoft.com/office/drawing/2014/main" id="{EE9FE73D-10A6-3C54-A237-C23291063EF9}"/>
              </a:ext>
            </a:extLst>
          </p:cNvPr>
          <p:cNvSpPr/>
          <p:nvPr/>
        </p:nvSpPr>
        <p:spPr>
          <a:xfrm>
            <a:off x="159286" y="5430035"/>
            <a:ext cx="2019894" cy="30777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spcBef>
                <a:spcPts val="1100"/>
              </a:spcBef>
              <a:defRPr sz="1400">
                <a:solidFill>
                  <a:srgbClr val="272A36"/>
                </a:solidFill>
                <a:latin typeface="Ubuntu Light"/>
                <a:ea typeface="Ubuntu Light"/>
                <a:cs typeface="Ubuntu Light"/>
                <a:sym typeface="Ubuntu Light"/>
              </a:defRPr>
            </a:lvl1pPr>
          </a:lstStyle>
          <a:p>
            <a:r>
              <a:rPr lang="en-US" dirty="0" err="1"/>
              <a:t>Conceptos</a:t>
            </a:r>
            <a:r>
              <a:rPr lang="en-US" dirty="0"/>
              <a:t> </a:t>
            </a:r>
            <a:r>
              <a:rPr lang="en-US" dirty="0" err="1"/>
              <a:t>esenciales</a:t>
            </a:r>
            <a:endParaRPr dirty="0"/>
          </a:p>
        </p:txBody>
      </p:sp>
      <p:sp>
        <p:nvSpPr>
          <p:cNvPr id="1693" name="Your tomorrows competitor is probably not the one in front of you…">
            <a:extLst>
              <a:ext uri="{FF2B5EF4-FFF2-40B4-BE49-F238E27FC236}">
                <a16:creationId xmlns:a16="http://schemas.microsoft.com/office/drawing/2014/main" id="{E8A2D0BF-1583-EBD3-F12D-276560EDD85C}"/>
              </a:ext>
            </a:extLst>
          </p:cNvPr>
          <p:cNvSpPr/>
          <p:nvPr/>
        </p:nvSpPr>
        <p:spPr>
          <a:xfrm>
            <a:off x="2454029" y="5122261"/>
            <a:ext cx="1776403" cy="30777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spcBef>
                <a:spcPts val="1100"/>
              </a:spcBef>
              <a:defRPr sz="1400">
                <a:solidFill>
                  <a:srgbClr val="272A36"/>
                </a:solidFill>
                <a:latin typeface="Ubuntu Light"/>
                <a:ea typeface="Ubuntu Light"/>
                <a:cs typeface="Ubuntu Light"/>
                <a:sym typeface="Ubuntu Light"/>
              </a:defRPr>
            </a:lvl1pPr>
          </a:lstStyle>
          <a:p>
            <a:r>
              <a:rPr lang="en-US" dirty="0"/>
              <a:t>Y </a:t>
            </a:r>
            <a:r>
              <a:rPr lang="en-US" dirty="0" err="1"/>
              <a:t>por</a:t>
            </a:r>
            <a:r>
              <a:rPr lang="en-US" dirty="0"/>
              <a:t> </a:t>
            </a:r>
            <a:r>
              <a:rPr lang="en-US" dirty="0" err="1"/>
              <a:t>qué</a:t>
            </a:r>
            <a:r>
              <a:rPr lang="en-US" dirty="0"/>
              <a:t> </a:t>
            </a:r>
            <a:r>
              <a:rPr lang="en-US" dirty="0" err="1"/>
              <a:t>importa</a:t>
            </a:r>
            <a:endParaRPr dirty="0"/>
          </a:p>
        </p:txBody>
      </p:sp>
      <p:sp>
        <p:nvSpPr>
          <p:cNvPr id="1694" name="Your tomorrows competitor is probably not the one in front of you…">
            <a:extLst>
              <a:ext uri="{FF2B5EF4-FFF2-40B4-BE49-F238E27FC236}">
                <a16:creationId xmlns:a16="http://schemas.microsoft.com/office/drawing/2014/main" id="{FDE6706E-6E88-2372-0DD5-C28A48A11286}"/>
              </a:ext>
            </a:extLst>
          </p:cNvPr>
          <p:cNvSpPr/>
          <p:nvPr/>
        </p:nvSpPr>
        <p:spPr>
          <a:xfrm>
            <a:off x="4834718" y="5430035"/>
            <a:ext cx="2019895" cy="52321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spcBef>
                <a:spcPts val="1100"/>
              </a:spcBef>
              <a:defRPr sz="1400">
                <a:solidFill>
                  <a:srgbClr val="272A36"/>
                </a:solidFill>
                <a:latin typeface="Ubuntu Light"/>
                <a:ea typeface="Ubuntu Light"/>
                <a:cs typeface="Ubuntu Light"/>
                <a:sym typeface="Ubuntu Light"/>
              </a:defRPr>
            </a:lvl1pPr>
          </a:lstStyle>
          <a:p>
            <a:r>
              <a:rPr lang="es-ES" dirty="0"/>
              <a:t>Qué son y por qué nos importan</a:t>
            </a:r>
            <a:endParaRPr dirty="0"/>
          </a:p>
        </p:txBody>
      </p:sp>
      <p:sp>
        <p:nvSpPr>
          <p:cNvPr id="1695" name="Your tomorrows competitor is probably not the one in front of you…">
            <a:extLst>
              <a:ext uri="{FF2B5EF4-FFF2-40B4-BE49-F238E27FC236}">
                <a16:creationId xmlns:a16="http://schemas.microsoft.com/office/drawing/2014/main" id="{1F39C3CD-1908-24A2-373D-8159F3B06273}"/>
              </a:ext>
            </a:extLst>
          </p:cNvPr>
          <p:cNvSpPr/>
          <p:nvPr/>
        </p:nvSpPr>
        <p:spPr>
          <a:xfrm>
            <a:off x="7178243" y="5430035"/>
            <a:ext cx="2019895" cy="52321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spcBef>
                <a:spcPts val="1100"/>
              </a:spcBef>
              <a:defRPr sz="1400">
                <a:solidFill>
                  <a:srgbClr val="272A36"/>
                </a:solidFill>
                <a:latin typeface="Ubuntu Light"/>
                <a:ea typeface="Ubuntu Light"/>
                <a:cs typeface="Ubuntu Light"/>
                <a:sym typeface="Ubuntu Light"/>
              </a:defRPr>
            </a:lvl1pPr>
          </a:lstStyle>
          <a:p>
            <a:r>
              <a:rPr lang="es-ES" dirty="0" err="1"/>
              <a:t>Comprendimiento</a:t>
            </a:r>
            <a:r>
              <a:rPr lang="es-ES" dirty="0"/>
              <a:t> del panorama</a:t>
            </a:r>
            <a:endParaRPr dirty="0"/>
          </a:p>
        </p:txBody>
      </p:sp>
      <p:sp>
        <p:nvSpPr>
          <p:cNvPr id="1696" name="Your tomorrows competitor is probably not the one in front of you…">
            <a:extLst>
              <a:ext uri="{FF2B5EF4-FFF2-40B4-BE49-F238E27FC236}">
                <a16:creationId xmlns:a16="http://schemas.microsoft.com/office/drawing/2014/main" id="{0350C9C2-61CD-05B0-9EA2-D988FC57094F}"/>
              </a:ext>
            </a:extLst>
          </p:cNvPr>
          <p:cNvSpPr/>
          <p:nvPr/>
        </p:nvSpPr>
        <p:spPr>
          <a:xfrm>
            <a:off x="9463669" y="5080729"/>
            <a:ext cx="2019895" cy="52321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spcBef>
                <a:spcPts val="1100"/>
              </a:spcBef>
              <a:defRPr sz="1400">
                <a:solidFill>
                  <a:srgbClr val="272A36"/>
                </a:solidFill>
                <a:latin typeface="Ubuntu Light"/>
                <a:ea typeface="Ubuntu Light"/>
                <a:cs typeface="Ubuntu Light"/>
                <a:sym typeface="Ubuntu Light"/>
              </a:defRPr>
            </a:lvl1pPr>
          </a:lstStyle>
          <a:p>
            <a:r>
              <a:rPr lang="es-ES" dirty="0"/>
              <a:t>Cómo extraer los datos </a:t>
            </a:r>
            <a:r>
              <a:rPr lang="es-ES" i="1" dirty="0"/>
              <a:t>ofuscados</a:t>
            </a:r>
            <a:endParaRPr dirty="0"/>
          </a:p>
        </p:txBody>
      </p:sp>
      <p:pic>
        <p:nvPicPr>
          <p:cNvPr id="1698" name="pasted-image.pdf" descr="pasted-image.pdf">
            <a:extLst>
              <a:ext uri="{FF2B5EF4-FFF2-40B4-BE49-F238E27FC236}">
                <a16:creationId xmlns:a16="http://schemas.microsoft.com/office/drawing/2014/main" id="{77813DFB-85F3-F4C9-2E5A-0D0BB256F43E}"/>
              </a:ext>
            </a:extLst>
          </p:cNvPr>
          <p:cNvPicPr>
            <a:picLocks noChangeAspect="1"/>
          </p:cNvPicPr>
          <p:nvPr/>
        </p:nvPicPr>
        <p:blipFill>
          <a:blip r:embed="rId2"/>
          <a:stretch>
            <a:fillRect/>
          </a:stretch>
        </p:blipFill>
        <p:spPr>
          <a:xfrm>
            <a:off x="7788846" y="2304926"/>
            <a:ext cx="1014777" cy="761429"/>
          </a:xfrm>
          <a:prstGeom prst="rect">
            <a:avLst/>
          </a:prstGeom>
          <a:ln w="12700">
            <a:miter lim="400000"/>
          </a:ln>
        </p:spPr>
      </p:pic>
      <p:pic>
        <p:nvPicPr>
          <p:cNvPr id="1701" name="pasted-image.pdf" descr="pasted-image.pdf">
            <a:extLst>
              <a:ext uri="{FF2B5EF4-FFF2-40B4-BE49-F238E27FC236}">
                <a16:creationId xmlns:a16="http://schemas.microsoft.com/office/drawing/2014/main" id="{5E65E394-D54F-BEDF-EA16-BF2D28F6DCD0}"/>
              </a:ext>
            </a:extLst>
          </p:cNvPr>
          <p:cNvPicPr>
            <a:picLocks noChangeAspect="1"/>
          </p:cNvPicPr>
          <p:nvPr/>
        </p:nvPicPr>
        <p:blipFill>
          <a:blip r:embed="rId3"/>
          <a:stretch>
            <a:fillRect/>
          </a:stretch>
        </p:blipFill>
        <p:spPr>
          <a:xfrm>
            <a:off x="2894045" y="2237150"/>
            <a:ext cx="879602" cy="860759"/>
          </a:xfrm>
          <a:prstGeom prst="rect">
            <a:avLst/>
          </a:prstGeom>
          <a:ln w="12700">
            <a:miter lim="400000"/>
          </a:ln>
        </p:spPr>
      </p:pic>
      <p:pic>
        <p:nvPicPr>
          <p:cNvPr id="1704" name="pasted-image.pdf" descr="pasted-image.pdf">
            <a:extLst>
              <a:ext uri="{FF2B5EF4-FFF2-40B4-BE49-F238E27FC236}">
                <a16:creationId xmlns:a16="http://schemas.microsoft.com/office/drawing/2014/main" id="{80CEA078-2BDB-A054-A2C9-9E76024C8DD3}"/>
              </a:ext>
            </a:extLst>
          </p:cNvPr>
          <p:cNvPicPr>
            <a:picLocks noChangeAspect="1"/>
          </p:cNvPicPr>
          <p:nvPr/>
        </p:nvPicPr>
        <p:blipFill>
          <a:blip r:embed="rId4"/>
          <a:stretch>
            <a:fillRect/>
          </a:stretch>
        </p:blipFill>
        <p:spPr>
          <a:xfrm>
            <a:off x="9699189" y="2138163"/>
            <a:ext cx="1270001" cy="1021789"/>
          </a:xfrm>
          <a:prstGeom prst="rect">
            <a:avLst/>
          </a:prstGeom>
          <a:ln w="12700">
            <a:miter lim="400000"/>
          </a:ln>
        </p:spPr>
      </p:pic>
      <p:pic>
        <p:nvPicPr>
          <p:cNvPr id="1707" name="pasted-image.pdf" descr="pasted-image.pdf">
            <a:extLst>
              <a:ext uri="{FF2B5EF4-FFF2-40B4-BE49-F238E27FC236}">
                <a16:creationId xmlns:a16="http://schemas.microsoft.com/office/drawing/2014/main" id="{6FACAFA3-759E-A07A-3370-4BF3E2861D78}"/>
              </a:ext>
            </a:extLst>
          </p:cNvPr>
          <p:cNvPicPr>
            <a:picLocks noChangeAspect="1"/>
          </p:cNvPicPr>
          <p:nvPr/>
        </p:nvPicPr>
        <p:blipFill>
          <a:blip r:embed="rId5"/>
          <a:stretch>
            <a:fillRect/>
          </a:stretch>
        </p:blipFill>
        <p:spPr>
          <a:xfrm>
            <a:off x="891057" y="2304926"/>
            <a:ext cx="509870" cy="716717"/>
          </a:xfrm>
          <a:prstGeom prst="rect">
            <a:avLst/>
          </a:prstGeom>
          <a:ln w="12700">
            <a:miter lim="400000"/>
          </a:ln>
        </p:spPr>
      </p:pic>
      <p:pic>
        <p:nvPicPr>
          <p:cNvPr id="1709" name="pasted-image.pdf" descr="pasted-image.pdf">
            <a:extLst>
              <a:ext uri="{FF2B5EF4-FFF2-40B4-BE49-F238E27FC236}">
                <a16:creationId xmlns:a16="http://schemas.microsoft.com/office/drawing/2014/main" id="{9FF68ED3-E23F-EB63-98B1-15157F9CE934}"/>
              </a:ext>
            </a:extLst>
          </p:cNvPr>
          <p:cNvPicPr>
            <a:picLocks noChangeAspect="1"/>
          </p:cNvPicPr>
          <p:nvPr/>
        </p:nvPicPr>
        <p:blipFill>
          <a:blip r:embed="rId6"/>
          <a:stretch>
            <a:fillRect/>
          </a:stretch>
        </p:blipFill>
        <p:spPr>
          <a:xfrm>
            <a:off x="5401340" y="2237150"/>
            <a:ext cx="847836" cy="857596"/>
          </a:xfrm>
          <a:prstGeom prst="rect">
            <a:avLst/>
          </a:prstGeom>
          <a:ln w="12700">
            <a:miter lim="400000"/>
          </a:ln>
        </p:spPr>
      </p:pic>
    </p:spTree>
    <p:extLst>
      <p:ext uri="{BB962C8B-B14F-4D97-AF65-F5344CB8AC3E}">
        <p14:creationId xmlns:p14="http://schemas.microsoft.com/office/powerpoint/2010/main" val="222785828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60</a:t>
            </a:fld>
            <a:endParaRPr lang="es-ES" dirty="0"/>
          </a:p>
        </p:txBody>
      </p:sp>
      <p:sp>
        <p:nvSpPr>
          <p:cNvPr id="7" name="Marcador de texto 6">
            <a:extLst>
              <a:ext uri="{FF2B5EF4-FFF2-40B4-BE49-F238E27FC236}">
                <a16:creationId xmlns:a16="http://schemas.microsoft.com/office/drawing/2014/main" id="{C259E012-E6C7-DF7F-BC60-B53C29C5F6FD}"/>
              </a:ext>
            </a:extLst>
          </p:cNvPr>
          <p:cNvSpPr>
            <a:spLocks noGrp="1"/>
          </p:cNvSpPr>
          <p:nvPr>
            <p:ph type="body" idx="1"/>
          </p:nvPr>
        </p:nvSpPr>
        <p:spPr/>
        <p:txBody>
          <a:bodyPr/>
          <a:lstStyle/>
          <a:p>
            <a:r>
              <a:rPr lang="es-ES" dirty="0"/>
              <a:t>Google </a:t>
            </a:r>
            <a:r>
              <a:rPr lang="es-ES" dirty="0" err="1"/>
              <a:t>Colab</a:t>
            </a:r>
            <a:endParaRPr lang="es-ES" dirty="0"/>
          </a:p>
          <a:p>
            <a:pPr marL="342900" indent="-342900">
              <a:buFontTx/>
              <a:buChar char="-"/>
            </a:pPr>
            <a:r>
              <a:rPr lang="es-ES" dirty="0" err="1"/>
              <a:t>Jupyter</a:t>
            </a:r>
            <a:r>
              <a:rPr lang="es-ES" dirty="0"/>
              <a:t> Notebook en la nube</a:t>
            </a:r>
          </a:p>
          <a:p>
            <a:pPr marL="342900" indent="-342900">
              <a:buFontTx/>
              <a:buChar char="-"/>
            </a:pPr>
            <a:r>
              <a:rPr lang="es-ES" dirty="0"/>
              <a:t>Acceso gratuito para bajo rendimiento</a:t>
            </a:r>
          </a:p>
          <a:p>
            <a:endParaRPr lang="es-ES" dirty="0"/>
          </a:p>
          <a:p>
            <a:r>
              <a:rPr lang="es-ES" dirty="0" err="1"/>
              <a:t>Jupyter</a:t>
            </a:r>
            <a:r>
              <a:rPr lang="es-ES" dirty="0"/>
              <a:t> Notebook</a:t>
            </a:r>
          </a:p>
          <a:p>
            <a:pPr marL="342900" indent="-342900">
              <a:buFontTx/>
              <a:buChar char="-"/>
            </a:pPr>
            <a:r>
              <a:rPr lang="es-ES" dirty="0"/>
              <a:t>Documentación y código en un mismo fichero</a:t>
            </a:r>
          </a:p>
          <a:p>
            <a:pPr marL="342900" indent="-342900">
              <a:buFontTx/>
              <a:buChar char="-"/>
            </a:pPr>
            <a:r>
              <a:rPr lang="es-ES" dirty="0"/>
              <a:t>Ejecución de bloques de código con contexto compartido</a:t>
            </a:r>
          </a:p>
          <a:p>
            <a:pPr marL="342900" indent="-342900">
              <a:buFontTx/>
              <a:buChar char="-"/>
            </a:pPr>
            <a:endParaRPr lang="es-ES" dirty="0"/>
          </a:p>
          <a:p>
            <a:r>
              <a:rPr lang="es-ES" dirty="0"/>
              <a:t>Ventajas de usar Google </a:t>
            </a:r>
            <a:r>
              <a:rPr lang="es-ES" dirty="0" err="1"/>
              <a:t>Colab</a:t>
            </a:r>
            <a:endParaRPr lang="es-ES" dirty="0"/>
          </a:p>
        </p:txBody>
      </p:sp>
      <p:sp>
        <p:nvSpPr>
          <p:cNvPr id="4" name="Título 3">
            <a:extLst>
              <a:ext uri="{FF2B5EF4-FFF2-40B4-BE49-F238E27FC236}">
                <a16:creationId xmlns:a16="http://schemas.microsoft.com/office/drawing/2014/main" id="{39DA0EA0-45F2-3407-DDF9-BD7157B58264}"/>
              </a:ext>
            </a:extLst>
          </p:cNvPr>
          <p:cNvSpPr>
            <a:spLocks noGrp="1"/>
          </p:cNvSpPr>
          <p:nvPr>
            <p:ph type="title"/>
          </p:nvPr>
        </p:nvSpPr>
        <p:spPr/>
        <p:txBody>
          <a:bodyPr/>
          <a:lstStyle/>
          <a:p>
            <a:r>
              <a:rPr lang="es-ES" dirty="0"/>
              <a:t>herramientas</a:t>
            </a:r>
          </a:p>
        </p:txBody>
      </p:sp>
      <p:sp>
        <p:nvSpPr>
          <p:cNvPr id="2" name="Rectángulo 1">
            <a:extLst>
              <a:ext uri="{FF2B5EF4-FFF2-40B4-BE49-F238E27FC236}">
                <a16:creationId xmlns:a16="http://schemas.microsoft.com/office/drawing/2014/main" id="{81129412-08C1-F4F6-1CA1-076236BEEAA5}"/>
              </a:ext>
            </a:extLst>
          </p:cNvPr>
          <p:cNvSpPr/>
          <p:nvPr/>
        </p:nvSpPr>
        <p:spPr>
          <a:xfrm>
            <a:off x="284085" y="6480699"/>
            <a:ext cx="3559946" cy="377301"/>
          </a:xfrm>
          <a:prstGeom prst="rect">
            <a:avLst/>
          </a:prstGeom>
          <a:solidFill>
            <a:srgbClr val="E3E5E8"/>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294504032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61</a:t>
            </a:fld>
            <a:endParaRPr lang="es-ES" dirty="0"/>
          </a:p>
        </p:txBody>
      </p:sp>
      <p:sp>
        <p:nvSpPr>
          <p:cNvPr id="7" name="Marcador de texto 6">
            <a:extLst>
              <a:ext uri="{FF2B5EF4-FFF2-40B4-BE49-F238E27FC236}">
                <a16:creationId xmlns:a16="http://schemas.microsoft.com/office/drawing/2014/main" id="{C259E012-E6C7-DF7F-BC60-B53C29C5F6FD}"/>
              </a:ext>
            </a:extLst>
          </p:cNvPr>
          <p:cNvSpPr>
            <a:spLocks noGrp="1"/>
          </p:cNvSpPr>
          <p:nvPr>
            <p:ph type="body" idx="1"/>
          </p:nvPr>
        </p:nvSpPr>
        <p:spPr/>
        <p:txBody>
          <a:bodyPr/>
          <a:lstStyle/>
          <a:p>
            <a:r>
              <a:rPr lang="es-ES" dirty="0"/>
              <a:t>Google </a:t>
            </a:r>
            <a:r>
              <a:rPr lang="es-ES" dirty="0" err="1"/>
              <a:t>Colab</a:t>
            </a:r>
            <a:endParaRPr lang="es-ES" dirty="0"/>
          </a:p>
          <a:p>
            <a:pPr marL="342900" indent="-342900">
              <a:buFontTx/>
              <a:buChar char="-"/>
            </a:pPr>
            <a:r>
              <a:rPr lang="es-ES" dirty="0" err="1"/>
              <a:t>Jupyter</a:t>
            </a:r>
            <a:r>
              <a:rPr lang="es-ES" dirty="0"/>
              <a:t> Notebook en la nube</a:t>
            </a:r>
          </a:p>
          <a:p>
            <a:pPr marL="342900" indent="-342900">
              <a:buFontTx/>
              <a:buChar char="-"/>
            </a:pPr>
            <a:r>
              <a:rPr lang="es-ES" dirty="0"/>
              <a:t>Acceso gratuito para bajo rendimiento</a:t>
            </a:r>
          </a:p>
          <a:p>
            <a:endParaRPr lang="es-ES" dirty="0"/>
          </a:p>
          <a:p>
            <a:r>
              <a:rPr lang="es-ES" dirty="0" err="1"/>
              <a:t>Jupyter</a:t>
            </a:r>
            <a:r>
              <a:rPr lang="es-ES" dirty="0"/>
              <a:t> Notebook</a:t>
            </a:r>
          </a:p>
          <a:p>
            <a:pPr marL="342900" indent="-342900">
              <a:buFontTx/>
              <a:buChar char="-"/>
            </a:pPr>
            <a:r>
              <a:rPr lang="es-ES" dirty="0"/>
              <a:t>Documentación y código en un mismo fichero</a:t>
            </a:r>
          </a:p>
          <a:p>
            <a:pPr marL="342900" indent="-342900">
              <a:buFontTx/>
              <a:buChar char="-"/>
            </a:pPr>
            <a:r>
              <a:rPr lang="es-ES" dirty="0"/>
              <a:t>Ejecución de bloques de código con contexto compartido</a:t>
            </a:r>
          </a:p>
          <a:p>
            <a:pPr marL="342900" indent="-342900">
              <a:buFontTx/>
              <a:buChar char="-"/>
            </a:pPr>
            <a:endParaRPr lang="es-ES" dirty="0"/>
          </a:p>
          <a:p>
            <a:r>
              <a:rPr lang="es-ES" dirty="0"/>
              <a:t>Ventajas de usar Google </a:t>
            </a:r>
            <a:r>
              <a:rPr lang="es-ES" dirty="0" err="1"/>
              <a:t>Colab</a:t>
            </a:r>
            <a:endParaRPr lang="es-ES" dirty="0"/>
          </a:p>
          <a:p>
            <a:pPr marL="342900" indent="-342900">
              <a:buFontTx/>
              <a:buChar char="-"/>
            </a:pPr>
            <a:r>
              <a:rPr lang="es-ES" dirty="0"/>
              <a:t>IP y VPN externas, no nos limitaremos por </a:t>
            </a:r>
            <a:r>
              <a:rPr lang="es-ES" dirty="0" err="1"/>
              <a:t>proxies</a:t>
            </a:r>
            <a:endParaRPr lang="es-ES" dirty="0"/>
          </a:p>
          <a:p>
            <a:pPr marL="342900" indent="-342900">
              <a:buFontTx/>
              <a:buChar char="-"/>
            </a:pPr>
            <a:r>
              <a:rPr lang="es-ES" dirty="0"/>
              <a:t>Reiniciar entorno y generar nueva IP (por si nos bloquean)</a:t>
            </a:r>
          </a:p>
          <a:p>
            <a:pPr marL="342900" indent="-342900">
              <a:buFontTx/>
              <a:buChar char="-"/>
            </a:pPr>
            <a:r>
              <a:rPr lang="es-ES" dirty="0"/>
              <a:t>Internet y ancho de banda más alto</a:t>
            </a:r>
          </a:p>
          <a:p>
            <a:pPr marL="342900" indent="-342900">
              <a:buFontTx/>
              <a:buChar char="-"/>
            </a:pPr>
            <a:r>
              <a:rPr lang="es-ES" dirty="0"/>
              <a:t>Almacenamiento directo en la nube</a:t>
            </a:r>
          </a:p>
        </p:txBody>
      </p:sp>
      <p:sp>
        <p:nvSpPr>
          <p:cNvPr id="4" name="Título 3">
            <a:extLst>
              <a:ext uri="{FF2B5EF4-FFF2-40B4-BE49-F238E27FC236}">
                <a16:creationId xmlns:a16="http://schemas.microsoft.com/office/drawing/2014/main" id="{39DA0EA0-45F2-3407-DDF9-BD7157B58264}"/>
              </a:ext>
            </a:extLst>
          </p:cNvPr>
          <p:cNvSpPr>
            <a:spLocks noGrp="1"/>
          </p:cNvSpPr>
          <p:nvPr>
            <p:ph type="title"/>
          </p:nvPr>
        </p:nvSpPr>
        <p:spPr/>
        <p:txBody>
          <a:bodyPr/>
          <a:lstStyle/>
          <a:p>
            <a:r>
              <a:rPr lang="es-ES" dirty="0"/>
              <a:t>herramientas</a:t>
            </a:r>
          </a:p>
        </p:txBody>
      </p:sp>
      <p:sp>
        <p:nvSpPr>
          <p:cNvPr id="2" name="Rectángulo 1">
            <a:extLst>
              <a:ext uri="{FF2B5EF4-FFF2-40B4-BE49-F238E27FC236}">
                <a16:creationId xmlns:a16="http://schemas.microsoft.com/office/drawing/2014/main" id="{D6E3BE45-7609-CBF7-9550-84E407BB66DF}"/>
              </a:ext>
            </a:extLst>
          </p:cNvPr>
          <p:cNvSpPr/>
          <p:nvPr/>
        </p:nvSpPr>
        <p:spPr>
          <a:xfrm>
            <a:off x="284085" y="6480699"/>
            <a:ext cx="3559946" cy="377301"/>
          </a:xfrm>
          <a:prstGeom prst="rect">
            <a:avLst/>
          </a:prstGeom>
          <a:solidFill>
            <a:srgbClr val="E3E5E8"/>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396703972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id="{91810D57-B7C6-C01F-A97B-60534824AC33}"/>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8" name="Título 2">
            <a:extLst>
              <a:ext uri="{FF2B5EF4-FFF2-40B4-BE49-F238E27FC236}">
                <a16:creationId xmlns:a16="http://schemas.microsoft.com/office/drawing/2014/main" id="{33C52391-76EF-4C62-FA4F-A12F446A9D92}"/>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9" name="Rectángulo">
            <a:extLst>
              <a:ext uri="{FF2B5EF4-FFF2-40B4-BE49-F238E27FC236}">
                <a16:creationId xmlns:a16="http://schemas.microsoft.com/office/drawing/2014/main" id="{AA6ECEE9-F5E3-E06A-052D-EFBA3D842A6D}"/>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1" name="LAS 6 PREGUNTAS para diagramar">
            <a:extLst>
              <a:ext uri="{FF2B5EF4-FFF2-40B4-BE49-F238E27FC236}">
                <a16:creationId xmlns:a16="http://schemas.microsoft.com/office/drawing/2014/main" id="{CEC3ABBE-1B32-27B4-F20A-0165B7A31048}"/>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Demo: </a:t>
            </a:r>
            <a:r>
              <a:rPr lang="es-ES" dirty="0" err="1"/>
              <a:t>Headless</a:t>
            </a:r>
            <a:r>
              <a:rPr lang="es-ES" dirty="0"/>
              <a:t> Web </a:t>
            </a:r>
            <a:r>
              <a:rPr lang="es-ES" dirty="0" err="1"/>
              <a:t>Scraping</a:t>
            </a:r>
            <a:endParaRPr lang="es-ES" dirty="0"/>
          </a:p>
        </p:txBody>
      </p:sp>
      <p:grpSp>
        <p:nvGrpSpPr>
          <p:cNvPr id="12" name="Grupo">
            <a:extLst>
              <a:ext uri="{FF2B5EF4-FFF2-40B4-BE49-F238E27FC236}">
                <a16:creationId xmlns:a16="http://schemas.microsoft.com/office/drawing/2014/main" id="{263BB387-FF2D-A181-C19B-768D0969A257}"/>
              </a:ext>
            </a:extLst>
          </p:cNvPr>
          <p:cNvGrpSpPr/>
          <p:nvPr/>
        </p:nvGrpSpPr>
        <p:grpSpPr>
          <a:xfrm>
            <a:off x="502727" y="1074737"/>
            <a:ext cx="2859680" cy="1"/>
            <a:chOff x="0" y="0"/>
            <a:chExt cx="2859679" cy="0"/>
          </a:xfrm>
        </p:grpSpPr>
        <p:sp>
          <p:nvSpPr>
            <p:cNvPr id="13" name="Línea">
              <a:extLst>
                <a:ext uri="{FF2B5EF4-FFF2-40B4-BE49-F238E27FC236}">
                  <a16:creationId xmlns:a16="http://schemas.microsoft.com/office/drawing/2014/main" id="{4BD3B0BD-CCCB-62A9-CD26-D7D30865DCC9}"/>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4" name="Línea">
              <a:extLst>
                <a:ext uri="{FF2B5EF4-FFF2-40B4-BE49-F238E27FC236}">
                  <a16:creationId xmlns:a16="http://schemas.microsoft.com/office/drawing/2014/main" id="{A1242A28-49BB-1451-6CE6-22C04F0F28F5}"/>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5" name="Línea">
              <a:extLst>
                <a:ext uri="{FF2B5EF4-FFF2-40B4-BE49-F238E27FC236}">
                  <a16:creationId xmlns:a16="http://schemas.microsoft.com/office/drawing/2014/main" id="{643C10B8-EC7F-6794-BEEA-993132C66613}"/>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6" name="Línea">
              <a:extLst>
                <a:ext uri="{FF2B5EF4-FFF2-40B4-BE49-F238E27FC236}">
                  <a16:creationId xmlns:a16="http://schemas.microsoft.com/office/drawing/2014/main" id="{D8EDFC3D-3574-4D74-BE35-14A0F0B89906}"/>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7" name="Grupo">
            <a:extLst>
              <a:ext uri="{FF2B5EF4-FFF2-40B4-BE49-F238E27FC236}">
                <a16:creationId xmlns:a16="http://schemas.microsoft.com/office/drawing/2014/main" id="{E1BE37B7-92B1-1B78-6642-02DAEF4A4266}"/>
              </a:ext>
            </a:extLst>
          </p:cNvPr>
          <p:cNvGrpSpPr/>
          <p:nvPr/>
        </p:nvGrpSpPr>
        <p:grpSpPr>
          <a:xfrm>
            <a:off x="502727" y="1211421"/>
            <a:ext cx="1893164" cy="1"/>
            <a:chOff x="0" y="0"/>
            <a:chExt cx="1893162" cy="0"/>
          </a:xfrm>
        </p:grpSpPr>
        <p:sp>
          <p:nvSpPr>
            <p:cNvPr id="18" name="Línea">
              <a:extLst>
                <a:ext uri="{FF2B5EF4-FFF2-40B4-BE49-F238E27FC236}">
                  <a16:creationId xmlns:a16="http://schemas.microsoft.com/office/drawing/2014/main" id="{7DF8A3B2-D459-1E5A-3316-D9A598659F1A}"/>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 name="Línea">
              <a:extLst>
                <a:ext uri="{FF2B5EF4-FFF2-40B4-BE49-F238E27FC236}">
                  <a16:creationId xmlns:a16="http://schemas.microsoft.com/office/drawing/2014/main" id="{695A6165-DBCB-F6E4-F5C6-92C0B89F7194}"/>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 name="Línea">
              <a:extLst>
                <a:ext uri="{FF2B5EF4-FFF2-40B4-BE49-F238E27FC236}">
                  <a16:creationId xmlns:a16="http://schemas.microsoft.com/office/drawing/2014/main" id="{57C3BA70-4877-782E-B2B9-A6447877868C}"/>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 name="Línea">
              <a:extLst>
                <a:ext uri="{FF2B5EF4-FFF2-40B4-BE49-F238E27FC236}">
                  <a16:creationId xmlns:a16="http://schemas.microsoft.com/office/drawing/2014/main" id="{A3C987EC-959B-34E4-8752-609E0884032C}"/>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3" name="Número de diapositiva">
            <a:extLst>
              <a:ext uri="{FF2B5EF4-FFF2-40B4-BE49-F238E27FC236}">
                <a16:creationId xmlns:a16="http://schemas.microsoft.com/office/drawing/2014/main" id="{76A2534B-BE81-6B3F-5159-E8A58B615474}"/>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62</a:t>
            </a:fld>
            <a:endParaRPr lang="es-ES" dirty="0"/>
          </a:p>
        </p:txBody>
      </p:sp>
      <p:sp>
        <p:nvSpPr>
          <p:cNvPr id="24" name="Marcador de texto 5">
            <a:extLst>
              <a:ext uri="{FF2B5EF4-FFF2-40B4-BE49-F238E27FC236}">
                <a16:creationId xmlns:a16="http://schemas.microsoft.com/office/drawing/2014/main" id="{995DFE2D-562C-5B2C-F4C2-34340D2EECD7}"/>
              </a:ext>
            </a:extLst>
          </p:cNvPr>
          <p:cNvSpPr>
            <a:spLocks noGrp="1"/>
          </p:cNvSpPr>
          <p:nvPr>
            <p:ph type="body" idx="1"/>
          </p:nvPr>
        </p:nvSpPr>
        <p:spPr>
          <a:xfrm>
            <a:off x="404810" y="1645532"/>
            <a:ext cx="11406193" cy="4743288"/>
          </a:xfrm>
        </p:spPr>
        <p:txBody>
          <a:bodyPr/>
          <a:lstStyle/>
          <a:p>
            <a:r>
              <a:rPr lang="es-ES" dirty="0"/>
              <a:t>Páginas más “ofuscadas”, (in)voluntariamente, y cómo un </a:t>
            </a:r>
            <a:r>
              <a:rPr lang="es-ES" dirty="0" err="1"/>
              <a:t>headless</a:t>
            </a:r>
            <a:r>
              <a:rPr lang="es-ES" dirty="0"/>
              <a:t> browser nos ayuda</a:t>
            </a:r>
          </a:p>
          <a:p>
            <a:endParaRPr lang="es-ES" dirty="0"/>
          </a:p>
          <a:p>
            <a:r>
              <a:rPr lang="es-ES" dirty="0"/>
              <a:t>Tiempo aproximado: </a:t>
            </a:r>
            <a:r>
              <a:rPr lang="es-ES" b="1" dirty="0"/>
              <a:t>10 minutos</a:t>
            </a:r>
          </a:p>
          <a:p>
            <a:r>
              <a:rPr lang="es-ES" dirty="0"/>
              <a:t>Target: </a:t>
            </a:r>
            <a:r>
              <a:rPr lang="es-ES" b="1" dirty="0"/>
              <a:t>ZARA</a:t>
            </a:r>
          </a:p>
        </p:txBody>
      </p:sp>
    </p:spTree>
    <p:extLst>
      <p:ext uri="{BB962C8B-B14F-4D97-AF65-F5344CB8AC3E}">
        <p14:creationId xmlns:p14="http://schemas.microsoft.com/office/powerpoint/2010/main" val="176421689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7" name="Retângulo 43"/>
          <p:cNvSpPr>
            <a:spLocks noGrp="1"/>
          </p:cNvSpPr>
          <p:nvPr>
            <p:ph type="sldNum" sz="quarter" idx="4294967295"/>
          </p:nvPr>
        </p:nvSpPr>
        <p:spPr>
          <a:xfrm>
            <a:off x="11846086" y="6517657"/>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63</a:t>
            </a:fld>
            <a:endParaRPr/>
          </a:p>
        </p:txBody>
      </p:sp>
      <p:grpSp>
        <p:nvGrpSpPr>
          <p:cNvPr id="2540" name="Espace réservé pour une image  5"/>
          <p:cNvGrpSpPr/>
          <p:nvPr/>
        </p:nvGrpSpPr>
        <p:grpSpPr>
          <a:xfrm>
            <a:off x="5128003" y="0"/>
            <a:ext cx="7064001" cy="6858000"/>
            <a:chOff x="0" y="0"/>
            <a:chExt cx="7063999" cy="6858000"/>
          </a:xfrm>
        </p:grpSpPr>
        <p:sp>
          <p:nvSpPr>
            <p:cNvPr id="2538" name="Rectángulo"/>
            <p:cNvSpPr/>
            <p:nvPr/>
          </p:nvSpPr>
          <p:spPr>
            <a:xfrm>
              <a:off x="-1" y="0"/>
              <a:ext cx="7064000" cy="6858000"/>
            </a:xfrm>
            <a:prstGeom prst="rect">
              <a:avLst/>
            </a:prstGeom>
            <a:solidFill>
              <a:srgbClr val="ECECEC"/>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pic>
          <p:nvPicPr>
            <p:cNvPr id="2539" name="pasted-image.tiff" descr="pasted-image.tiff"/>
            <p:cNvPicPr>
              <a:picLocks noChangeAspect="1"/>
            </p:cNvPicPr>
            <p:nvPr/>
          </p:nvPicPr>
          <p:blipFill>
            <a:blip r:embed="rId2"/>
            <a:srcRect t="17641" b="17641"/>
            <a:stretch>
              <a:fillRect/>
            </a:stretch>
          </p:blipFill>
          <p:spPr>
            <a:xfrm>
              <a:off x="0" y="-1"/>
              <a:ext cx="7064000" cy="6858002"/>
            </a:xfrm>
            <a:prstGeom prst="rect">
              <a:avLst/>
            </a:prstGeom>
            <a:ln w="12700" cap="flat">
              <a:noFill/>
              <a:miter lim="400000"/>
            </a:ln>
            <a:effectLst/>
          </p:spPr>
        </p:pic>
      </p:grpSp>
      <p:sp>
        <p:nvSpPr>
          <p:cNvPr id="2541" name="Espace réservé du texte 15"/>
          <p:cNvSpPr>
            <a:spLocks noGrp="1"/>
          </p:cNvSpPr>
          <p:nvPr>
            <p:ph type="body" sz="quarter" idx="1"/>
          </p:nvPr>
        </p:nvSpPr>
        <p:spPr>
          <a:xfrm>
            <a:off x="404809" y="2492022"/>
            <a:ext cx="4395794" cy="1247764"/>
          </a:xfrm>
          <a:prstGeom prst="rect">
            <a:avLst/>
          </a:prstGeom>
        </p:spPr>
        <p:txBody>
          <a:bodyPr/>
          <a:lstStyle>
            <a:lvl1pPr>
              <a:defRPr>
                <a:solidFill>
                  <a:schemeClr val="accent2"/>
                </a:solidFill>
              </a:defRPr>
            </a:lvl1pPr>
          </a:lstStyle>
          <a:p>
            <a:r>
              <a:rPr lang="es-ES" dirty="0"/>
              <a:t>Toda información accesible a un usuario, puede ser extraída programáticamente</a:t>
            </a:r>
            <a:endParaRPr dirty="0"/>
          </a:p>
        </p:txBody>
      </p:sp>
      <p:sp>
        <p:nvSpPr>
          <p:cNvPr id="2542" name="Titre 14"/>
          <p:cNvSpPr>
            <a:spLocks noGrp="1"/>
          </p:cNvSpPr>
          <p:nvPr>
            <p:ph type="title"/>
          </p:nvPr>
        </p:nvSpPr>
        <p:spPr>
          <a:xfrm>
            <a:off x="404811" y="765664"/>
            <a:ext cx="4395790" cy="1397574"/>
          </a:xfrm>
          <a:prstGeom prst="rect">
            <a:avLst/>
          </a:prstGeom>
        </p:spPr>
        <p:txBody>
          <a:bodyPr anchor="t"/>
          <a:lstStyle/>
          <a:p>
            <a:pPr>
              <a:defRPr sz="3700"/>
            </a:pPr>
            <a:r>
              <a:rPr lang="es-ES" dirty="0"/>
              <a:t>Si un usuario lo ve, lo puedes </a:t>
            </a:r>
            <a:r>
              <a:rPr lang="es-ES" dirty="0" err="1"/>
              <a:t>scrapear</a:t>
            </a:r>
            <a:endParaRPr dirty="0"/>
          </a:p>
        </p:txBody>
      </p:sp>
      <p:sp>
        <p:nvSpPr>
          <p:cNvPr id="2543" name="Rectangle 27"/>
          <p:cNvSpPr/>
          <p:nvPr/>
        </p:nvSpPr>
        <p:spPr>
          <a:xfrm>
            <a:off x="404809" y="6564099"/>
            <a:ext cx="3410853"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Presentation Title  |  Author  |  Date</a:t>
            </a:r>
          </a:p>
        </p:txBody>
      </p:sp>
      <p:sp>
        <p:nvSpPr>
          <p:cNvPr id="2544"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t>
            </a:r>
            <a:r>
              <a:rPr dirty="0"/>
              <a:t>All rights reserved  |</a:t>
            </a:r>
          </a:p>
        </p:txBody>
      </p:sp>
      <p:sp>
        <p:nvSpPr>
          <p:cNvPr id="2" name="Número de diapositiva">
            <a:extLst>
              <a:ext uri="{FF2B5EF4-FFF2-40B4-BE49-F238E27FC236}">
                <a16:creationId xmlns:a16="http://schemas.microsoft.com/office/drawing/2014/main" id="{20CBB771-5A1F-F026-3ED9-4D345F98CE2A}"/>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63</a:t>
            </a:fld>
            <a:endParaRPr lang="es-ES" dirty="0"/>
          </a:p>
        </p:txBody>
      </p:sp>
    </p:spTree>
    <p:extLst>
      <p:ext uri="{BB962C8B-B14F-4D97-AF65-F5344CB8AC3E}">
        <p14:creationId xmlns:p14="http://schemas.microsoft.com/office/powerpoint/2010/main" val="306080694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interior, edificio, comercial, metal&#10;&#10;Descripción generada automáticamente">
            <a:extLst>
              <a:ext uri="{FF2B5EF4-FFF2-40B4-BE49-F238E27FC236}">
                <a16:creationId xmlns:a16="http://schemas.microsoft.com/office/drawing/2014/main" id="{546E2586-B5DB-8BD5-EE2C-5AE2C4171B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 y="-657795"/>
            <a:ext cx="12306300" cy="8173587"/>
          </a:xfrm>
          <a:prstGeom prst="rect">
            <a:avLst/>
          </a:prstGeom>
        </p:spPr>
      </p:pic>
      <p:sp>
        <p:nvSpPr>
          <p:cNvPr id="2789"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64</a:t>
            </a:fld>
            <a:endParaRPr/>
          </a:p>
        </p:txBody>
      </p:sp>
      <p:sp>
        <p:nvSpPr>
          <p:cNvPr id="2791" name="Rectangle 19"/>
          <p:cNvSpPr>
            <a:spLocks noGrp="1"/>
          </p:cNvSpPr>
          <p:nvPr>
            <p:ph type="body" sz="half" idx="1"/>
          </p:nvPr>
        </p:nvSpPr>
        <p:spPr>
          <a:xfrm>
            <a:off x="6706461" y="-1"/>
            <a:ext cx="4562286" cy="6858001"/>
          </a:xfrm>
          <a:prstGeom prst="rect">
            <a:avLst/>
          </a:prstGeom>
        </p:spPr>
        <p:txBody>
          <a:bodyPr/>
          <a:lstStyle/>
          <a:p>
            <a:pPr algn="ctr">
              <a:spcBef>
                <a:spcPts val="0"/>
              </a:spcBef>
              <a:defRPr sz="1400">
                <a:latin typeface="Ubuntu Medium"/>
                <a:ea typeface="Ubuntu Medium"/>
                <a:cs typeface="Ubuntu Medium"/>
                <a:sym typeface="Ubuntu Medium"/>
              </a:defRPr>
            </a:pPr>
            <a:endParaRPr dirty="0"/>
          </a:p>
        </p:txBody>
      </p:sp>
      <p:sp>
        <p:nvSpPr>
          <p:cNvPr id="2792" name="Title 3"/>
          <p:cNvSpPr>
            <a:spLocks noGrp="1"/>
          </p:cNvSpPr>
          <p:nvPr>
            <p:ph type="title"/>
          </p:nvPr>
        </p:nvSpPr>
        <p:spPr>
          <a:xfrm>
            <a:off x="7505492" y="3690037"/>
            <a:ext cx="2937347" cy="619336"/>
          </a:xfrm>
          <a:prstGeom prst="rect">
            <a:avLst/>
          </a:prstGeom>
        </p:spPr>
        <p:txBody>
          <a:bodyPr/>
          <a:lstStyle/>
          <a:p>
            <a:r>
              <a:rPr lang="es-ES" dirty="0"/>
              <a:t>SELENIUM</a:t>
            </a:r>
            <a:endParaRPr dirty="0"/>
          </a:p>
        </p:txBody>
      </p:sp>
      <p:sp>
        <p:nvSpPr>
          <p:cNvPr id="2794" name="Línea"/>
          <p:cNvSpPr/>
          <p:nvPr/>
        </p:nvSpPr>
        <p:spPr>
          <a:xfrm>
            <a:off x="7972828" y="4323674"/>
            <a:ext cx="2029551" cy="3"/>
          </a:xfrm>
          <a:prstGeom prst="line">
            <a:avLst/>
          </a:prstGeom>
          <a:ln w="50800">
            <a:solidFill>
              <a:srgbClr val="FFFFFF"/>
            </a:solidFill>
          </a:ln>
        </p:spPr>
        <p:txBody>
          <a:bodyPr lIns="45718" tIns="45718" rIns="45718" bIns="45718"/>
          <a:lstStyle/>
          <a:p>
            <a:endParaRPr/>
          </a:p>
        </p:txBody>
      </p:sp>
      <p:sp>
        <p:nvSpPr>
          <p:cNvPr id="2795" name="Círculo"/>
          <p:cNvSpPr/>
          <p:nvPr/>
        </p:nvSpPr>
        <p:spPr>
          <a:xfrm>
            <a:off x="8346253" y="1156523"/>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2796" name="Círculo"/>
          <p:cNvSpPr/>
          <p:nvPr/>
        </p:nvSpPr>
        <p:spPr>
          <a:xfrm>
            <a:off x="8687458" y="26606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2797" name="Círculo"/>
          <p:cNvSpPr/>
          <p:nvPr/>
        </p:nvSpPr>
        <p:spPr>
          <a:xfrm>
            <a:off x="8668408" y="26098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798" name="Changing ecosystem"/>
          <p:cNvSpPr/>
          <p:nvPr/>
        </p:nvSpPr>
        <p:spPr>
          <a:xfrm>
            <a:off x="8811189" y="2670224"/>
            <a:ext cx="325397" cy="58477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rPr lang="es-ES" dirty="0"/>
              <a:t>4</a:t>
            </a:r>
            <a:endParaRPr dirty="0"/>
          </a:p>
        </p:txBody>
      </p:sp>
      <p:sp>
        <p:nvSpPr>
          <p:cNvPr id="2799" name="Línea"/>
          <p:cNvSpPr/>
          <p:nvPr/>
        </p:nvSpPr>
        <p:spPr>
          <a:xfrm>
            <a:off x="9304449" y="2944872"/>
            <a:ext cx="452807" cy="3"/>
          </a:xfrm>
          <a:prstGeom prst="line">
            <a:avLst/>
          </a:prstGeom>
          <a:ln w="25400">
            <a:solidFill>
              <a:srgbClr val="FFFFFF"/>
            </a:solidFill>
          </a:ln>
        </p:spPr>
        <p:txBody>
          <a:bodyPr lIns="45718" tIns="45718" rIns="45718" bIns="45718"/>
          <a:lstStyle/>
          <a:p>
            <a:endParaRPr/>
          </a:p>
        </p:txBody>
      </p:sp>
      <p:sp>
        <p:nvSpPr>
          <p:cNvPr id="2800" name="Línea"/>
          <p:cNvSpPr/>
          <p:nvPr/>
        </p:nvSpPr>
        <p:spPr>
          <a:xfrm>
            <a:off x="8217951" y="2944872"/>
            <a:ext cx="452807" cy="3"/>
          </a:xfrm>
          <a:prstGeom prst="line">
            <a:avLst/>
          </a:prstGeom>
          <a:ln w="25400">
            <a:solidFill>
              <a:srgbClr val="FFFFFF"/>
            </a:solidFill>
          </a:ln>
        </p:spPr>
        <p:txBody>
          <a:bodyPr lIns="45718" tIns="45718" rIns="45718" bIns="45718"/>
          <a:lstStyle/>
          <a:p>
            <a:endParaRPr/>
          </a:p>
        </p:txBody>
      </p:sp>
      <p:sp>
        <p:nvSpPr>
          <p:cNvPr id="4" name="Número de diapositiva">
            <a:extLst>
              <a:ext uri="{FF2B5EF4-FFF2-40B4-BE49-F238E27FC236}">
                <a16:creationId xmlns:a16="http://schemas.microsoft.com/office/drawing/2014/main" id="{5E5E4C1E-D43D-BB71-EA06-29C4F0547AE6}"/>
              </a:ext>
            </a:extLst>
          </p:cNvPr>
          <p:cNvSpPr txBox="1">
            <a:spLocks/>
          </p:cNvSpPr>
          <p:nvPr/>
        </p:nvSpPr>
        <p:spPr>
          <a:xfrm>
            <a:off x="11846089" y="6564098"/>
            <a:ext cx="127306" cy="127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A6A6A6"/>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64</a:t>
            </a:fld>
            <a:endParaRPr lang="es-ES" dirty="0"/>
          </a:p>
        </p:txBody>
      </p:sp>
      <p:pic>
        <p:nvPicPr>
          <p:cNvPr id="3" name="pasted-image.pdf" descr="pasted-image.pdf">
            <a:extLst>
              <a:ext uri="{FF2B5EF4-FFF2-40B4-BE49-F238E27FC236}">
                <a16:creationId xmlns:a16="http://schemas.microsoft.com/office/drawing/2014/main" id="{B1C2D35F-F050-69C5-6119-1F61B302EC5A}"/>
              </a:ext>
            </a:extLst>
          </p:cNvPr>
          <p:cNvPicPr>
            <a:picLocks noChangeAspect="1"/>
          </p:cNvPicPr>
          <p:nvPr/>
        </p:nvPicPr>
        <p:blipFill>
          <a:blip r:embed="rId3"/>
          <a:stretch>
            <a:fillRect/>
          </a:stretch>
        </p:blipFill>
        <p:spPr>
          <a:xfrm>
            <a:off x="8557341" y="1426497"/>
            <a:ext cx="847826" cy="734396"/>
          </a:xfrm>
          <a:prstGeom prst="rect">
            <a:avLst/>
          </a:prstGeom>
          <a:ln w="12700">
            <a:miter lim="400000"/>
          </a:ln>
        </p:spPr>
      </p:pic>
    </p:spTree>
    <p:extLst>
      <p:ext uri="{BB962C8B-B14F-4D97-AF65-F5344CB8AC3E}">
        <p14:creationId xmlns:p14="http://schemas.microsoft.com/office/powerpoint/2010/main" val="167205794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65</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Arquitectura de </a:t>
            </a:r>
            <a:r>
              <a:rPr lang="es-ES" dirty="0" err="1"/>
              <a:t>selenium</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3" name="Imagen 2" descr="Diagrama&#10;&#10;Descripción generada automáticamente con confianza media">
            <a:extLst>
              <a:ext uri="{FF2B5EF4-FFF2-40B4-BE49-F238E27FC236}">
                <a16:creationId xmlns:a16="http://schemas.microsoft.com/office/drawing/2014/main" id="{69F6F93F-6939-68A7-4444-D4B9B714D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80" y="1710457"/>
            <a:ext cx="11434439" cy="1833510"/>
          </a:xfrm>
          <a:prstGeom prst="rect">
            <a:avLst/>
          </a:prstGeom>
        </p:spPr>
      </p:pic>
      <p:sp>
        <p:nvSpPr>
          <p:cNvPr id="2" name="CuadroTexto 1">
            <a:extLst>
              <a:ext uri="{FF2B5EF4-FFF2-40B4-BE49-F238E27FC236}">
                <a16:creationId xmlns:a16="http://schemas.microsoft.com/office/drawing/2014/main" id="{6586EA30-4A33-9301-A99E-D99020C66B96}"/>
              </a:ext>
            </a:extLst>
          </p:cNvPr>
          <p:cNvSpPr txBox="1"/>
          <p:nvPr/>
        </p:nvSpPr>
        <p:spPr>
          <a:xfrm>
            <a:off x="404813" y="3882474"/>
            <a:ext cx="1146203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t>La API es dependiente del lenguaje que se esté utilizando</a:t>
            </a:r>
          </a:p>
          <a:p>
            <a:endParaRPr lang="es-ES" dirty="0"/>
          </a:p>
        </p:txBody>
      </p:sp>
      <p:sp>
        <p:nvSpPr>
          <p:cNvPr id="4" name="Rectángulo 3">
            <a:extLst>
              <a:ext uri="{FF2B5EF4-FFF2-40B4-BE49-F238E27FC236}">
                <a16:creationId xmlns:a16="http://schemas.microsoft.com/office/drawing/2014/main" id="{3B9F36C6-0D3A-9D53-E02B-827869ED3561}"/>
              </a:ext>
            </a:extLst>
          </p:cNvPr>
          <p:cNvSpPr/>
          <p:nvPr/>
        </p:nvSpPr>
        <p:spPr>
          <a:xfrm>
            <a:off x="502727" y="2290439"/>
            <a:ext cx="2036287" cy="648070"/>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233446592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66</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Arquitectura de </a:t>
            </a:r>
            <a:r>
              <a:rPr lang="es-ES" dirty="0" err="1"/>
              <a:t>selenium</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3" name="Imagen 2" descr="Diagrama&#10;&#10;Descripción generada automáticamente con confianza media">
            <a:extLst>
              <a:ext uri="{FF2B5EF4-FFF2-40B4-BE49-F238E27FC236}">
                <a16:creationId xmlns:a16="http://schemas.microsoft.com/office/drawing/2014/main" id="{69F6F93F-6939-68A7-4444-D4B9B714D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80" y="1710457"/>
            <a:ext cx="11434439" cy="1833510"/>
          </a:xfrm>
          <a:prstGeom prst="rect">
            <a:avLst/>
          </a:prstGeom>
        </p:spPr>
      </p:pic>
      <p:sp>
        <p:nvSpPr>
          <p:cNvPr id="2" name="CuadroTexto 1">
            <a:extLst>
              <a:ext uri="{FF2B5EF4-FFF2-40B4-BE49-F238E27FC236}">
                <a16:creationId xmlns:a16="http://schemas.microsoft.com/office/drawing/2014/main" id="{6586EA30-4A33-9301-A99E-D99020C66B96}"/>
              </a:ext>
            </a:extLst>
          </p:cNvPr>
          <p:cNvSpPr txBox="1"/>
          <p:nvPr/>
        </p:nvSpPr>
        <p:spPr>
          <a:xfrm>
            <a:off x="404813" y="3882474"/>
            <a:ext cx="1146203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t>La API es dependiente del lenguaje que se esté utilizando</a:t>
            </a:r>
          </a:p>
          <a:p>
            <a:pPr marL="742950" lvl="1" indent="-285750">
              <a:buFont typeface="+mj-lt"/>
              <a:buAutoNum type="arabicPeriod"/>
            </a:pPr>
            <a:r>
              <a:rPr lang="es-ES" dirty="0"/>
              <a:t>La librería podrá cambiar sintaxis aún manteniendo conceptos</a:t>
            </a:r>
          </a:p>
          <a:p>
            <a:pPr marL="742950" lvl="1" indent="-285750">
              <a:buFont typeface="+mj-lt"/>
              <a:buAutoNum type="arabicPeriod"/>
            </a:pPr>
            <a:r>
              <a:rPr lang="es-ES" dirty="0"/>
              <a:t>El funcionamiento será muy parecido, pero con las peculiaridades de cada lenguaje (Python GIL, Java JVM)</a:t>
            </a:r>
          </a:p>
        </p:txBody>
      </p:sp>
      <p:sp>
        <p:nvSpPr>
          <p:cNvPr id="4" name="Rectángulo 3">
            <a:extLst>
              <a:ext uri="{FF2B5EF4-FFF2-40B4-BE49-F238E27FC236}">
                <a16:creationId xmlns:a16="http://schemas.microsoft.com/office/drawing/2014/main" id="{D1C0B6CF-7494-99F3-C870-9AE56F133934}"/>
              </a:ext>
            </a:extLst>
          </p:cNvPr>
          <p:cNvSpPr/>
          <p:nvPr/>
        </p:nvSpPr>
        <p:spPr>
          <a:xfrm>
            <a:off x="502727" y="2290439"/>
            <a:ext cx="2036287" cy="648070"/>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262393998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67</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Arquitectura de </a:t>
            </a:r>
            <a:r>
              <a:rPr lang="es-ES" dirty="0" err="1"/>
              <a:t>selenium</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3" name="Imagen 2" descr="Diagrama&#10;&#10;Descripción generada automáticamente con confianza media">
            <a:extLst>
              <a:ext uri="{FF2B5EF4-FFF2-40B4-BE49-F238E27FC236}">
                <a16:creationId xmlns:a16="http://schemas.microsoft.com/office/drawing/2014/main" id="{69F6F93F-6939-68A7-4444-D4B9B714D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80" y="1710457"/>
            <a:ext cx="11434439" cy="1833510"/>
          </a:xfrm>
          <a:prstGeom prst="rect">
            <a:avLst/>
          </a:prstGeom>
        </p:spPr>
      </p:pic>
      <p:sp>
        <p:nvSpPr>
          <p:cNvPr id="2" name="CuadroTexto 1">
            <a:extLst>
              <a:ext uri="{FF2B5EF4-FFF2-40B4-BE49-F238E27FC236}">
                <a16:creationId xmlns:a16="http://schemas.microsoft.com/office/drawing/2014/main" id="{6586EA30-4A33-9301-A99E-D99020C66B96}"/>
              </a:ext>
            </a:extLst>
          </p:cNvPr>
          <p:cNvSpPr txBox="1"/>
          <p:nvPr/>
        </p:nvSpPr>
        <p:spPr>
          <a:xfrm>
            <a:off x="404813" y="3882474"/>
            <a:ext cx="114620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t>El driver es la conexión específica de la librería con el </a:t>
            </a:r>
            <a:r>
              <a:rPr lang="es-ES" dirty="0" err="1"/>
              <a:t>headless</a:t>
            </a:r>
            <a:r>
              <a:rPr lang="es-ES" dirty="0"/>
              <a:t> browser, es el elemento común</a:t>
            </a:r>
          </a:p>
        </p:txBody>
      </p:sp>
      <p:sp>
        <p:nvSpPr>
          <p:cNvPr id="4" name="Rectángulo 3">
            <a:extLst>
              <a:ext uri="{FF2B5EF4-FFF2-40B4-BE49-F238E27FC236}">
                <a16:creationId xmlns:a16="http://schemas.microsoft.com/office/drawing/2014/main" id="{D1C0B6CF-7494-99F3-C870-9AE56F133934}"/>
              </a:ext>
            </a:extLst>
          </p:cNvPr>
          <p:cNvSpPr/>
          <p:nvPr/>
        </p:nvSpPr>
        <p:spPr>
          <a:xfrm>
            <a:off x="3595929" y="2290439"/>
            <a:ext cx="2477211" cy="648070"/>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403049115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68</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Arquitectura de </a:t>
            </a:r>
            <a:r>
              <a:rPr lang="es-ES" dirty="0" err="1"/>
              <a:t>selenium</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3" name="Imagen 2" descr="Diagrama&#10;&#10;Descripción generada automáticamente con confianza media">
            <a:extLst>
              <a:ext uri="{FF2B5EF4-FFF2-40B4-BE49-F238E27FC236}">
                <a16:creationId xmlns:a16="http://schemas.microsoft.com/office/drawing/2014/main" id="{69F6F93F-6939-68A7-4444-D4B9B714D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80" y="1710457"/>
            <a:ext cx="11434439" cy="1833510"/>
          </a:xfrm>
          <a:prstGeom prst="rect">
            <a:avLst/>
          </a:prstGeom>
        </p:spPr>
      </p:pic>
      <p:sp>
        <p:nvSpPr>
          <p:cNvPr id="2" name="CuadroTexto 1">
            <a:extLst>
              <a:ext uri="{FF2B5EF4-FFF2-40B4-BE49-F238E27FC236}">
                <a16:creationId xmlns:a16="http://schemas.microsoft.com/office/drawing/2014/main" id="{6586EA30-4A33-9301-A99E-D99020C66B96}"/>
              </a:ext>
            </a:extLst>
          </p:cNvPr>
          <p:cNvSpPr txBox="1"/>
          <p:nvPr/>
        </p:nvSpPr>
        <p:spPr>
          <a:xfrm>
            <a:off x="404813" y="3882474"/>
            <a:ext cx="1146203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t>El driver es la conexión específica de la librería con el </a:t>
            </a:r>
            <a:r>
              <a:rPr lang="es-ES" dirty="0" err="1"/>
              <a:t>headless</a:t>
            </a:r>
            <a:r>
              <a:rPr lang="es-ES" dirty="0"/>
              <a:t> browser, es el elemento común</a:t>
            </a:r>
          </a:p>
          <a:p>
            <a:pPr marL="742950" lvl="1" indent="-285750">
              <a:buFont typeface="+mj-lt"/>
              <a:buAutoNum type="arabicPeriod"/>
            </a:pPr>
            <a:r>
              <a:rPr lang="es-ES" dirty="0"/>
              <a:t>Java usa un JVM para proporcionar un lenguaje unificado sin importar el Sistema Operativo</a:t>
            </a:r>
          </a:p>
          <a:p>
            <a:pPr marL="742950" lvl="1" indent="-285750">
              <a:buFont typeface="+mj-lt"/>
              <a:buAutoNum type="arabicPeriod"/>
            </a:pPr>
            <a:r>
              <a:rPr lang="es-ES" dirty="0" err="1"/>
              <a:t>Selenium</a:t>
            </a:r>
            <a:r>
              <a:rPr lang="es-ES" dirty="0"/>
              <a:t> tiene un driver que se conectará con cada navegador (o "será" el navegador)</a:t>
            </a:r>
          </a:p>
        </p:txBody>
      </p:sp>
      <p:sp>
        <p:nvSpPr>
          <p:cNvPr id="4" name="Rectángulo 3">
            <a:extLst>
              <a:ext uri="{FF2B5EF4-FFF2-40B4-BE49-F238E27FC236}">
                <a16:creationId xmlns:a16="http://schemas.microsoft.com/office/drawing/2014/main" id="{D1C0B6CF-7494-99F3-C870-9AE56F133934}"/>
              </a:ext>
            </a:extLst>
          </p:cNvPr>
          <p:cNvSpPr/>
          <p:nvPr/>
        </p:nvSpPr>
        <p:spPr>
          <a:xfrm>
            <a:off x="3595929" y="2290439"/>
            <a:ext cx="2477211" cy="648070"/>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11583107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69</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Arquitectura de </a:t>
            </a:r>
            <a:r>
              <a:rPr lang="es-ES" dirty="0" err="1"/>
              <a:t>selenium</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3" name="Imagen 2" descr="Diagrama&#10;&#10;Descripción generada automáticamente con confianza media">
            <a:extLst>
              <a:ext uri="{FF2B5EF4-FFF2-40B4-BE49-F238E27FC236}">
                <a16:creationId xmlns:a16="http://schemas.microsoft.com/office/drawing/2014/main" id="{69F6F93F-6939-68A7-4444-D4B9B714D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80" y="1710457"/>
            <a:ext cx="11434439" cy="1833510"/>
          </a:xfrm>
          <a:prstGeom prst="rect">
            <a:avLst/>
          </a:prstGeom>
        </p:spPr>
      </p:pic>
      <p:sp>
        <p:nvSpPr>
          <p:cNvPr id="2" name="CuadroTexto 1">
            <a:extLst>
              <a:ext uri="{FF2B5EF4-FFF2-40B4-BE49-F238E27FC236}">
                <a16:creationId xmlns:a16="http://schemas.microsoft.com/office/drawing/2014/main" id="{6586EA30-4A33-9301-A99E-D99020C66B96}"/>
              </a:ext>
            </a:extLst>
          </p:cNvPr>
          <p:cNvSpPr txBox="1"/>
          <p:nvPr/>
        </p:nvSpPr>
        <p:spPr>
          <a:xfrm>
            <a:off x="404813" y="3882474"/>
            <a:ext cx="114620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err="1"/>
              <a:t>Headless</a:t>
            </a:r>
            <a:r>
              <a:rPr lang="es-ES" dirty="0"/>
              <a:t> Browser, el </a:t>
            </a:r>
            <a:r>
              <a:rPr lang="es-ES" i="1" dirty="0" err="1"/>
              <a:t>flavor</a:t>
            </a:r>
            <a:r>
              <a:rPr lang="es-ES" dirty="0"/>
              <a:t> del navegador</a:t>
            </a:r>
          </a:p>
        </p:txBody>
      </p:sp>
      <p:sp>
        <p:nvSpPr>
          <p:cNvPr id="4" name="Rectángulo 3">
            <a:extLst>
              <a:ext uri="{FF2B5EF4-FFF2-40B4-BE49-F238E27FC236}">
                <a16:creationId xmlns:a16="http://schemas.microsoft.com/office/drawing/2014/main" id="{D1C0B6CF-7494-99F3-C870-9AE56F133934}"/>
              </a:ext>
            </a:extLst>
          </p:cNvPr>
          <p:cNvSpPr/>
          <p:nvPr/>
        </p:nvSpPr>
        <p:spPr>
          <a:xfrm>
            <a:off x="7539279" y="1809750"/>
            <a:ext cx="4147896" cy="1619250"/>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39975583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áfico">
            <a:extLst>
              <a:ext uri="{FF2B5EF4-FFF2-40B4-BE49-F238E27FC236}">
                <a16:creationId xmlns:a16="http://schemas.microsoft.com/office/drawing/2014/main" id="{C90B0600-7E85-189D-EE02-282C24D1ED53}"/>
              </a:ext>
            </a:extLst>
          </p:cNvPr>
          <p:cNvPicPr>
            <a:picLocks noChangeAspect="1"/>
          </p:cNvPicPr>
          <p:nvPr/>
        </p:nvPicPr>
        <p:blipFill rotWithShape="1">
          <a:blip r:embed="rId2"/>
          <a:srcRect l="12178" r="23444"/>
          <a:stretch/>
        </p:blipFill>
        <p:spPr>
          <a:xfrm>
            <a:off x="5128004" y="10"/>
            <a:ext cx="7063997" cy="6857990"/>
          </a:xfrm>
          <a:prstGeom prst="rect">
            <a:avLst/>
          </a:prstGeom>
          <a:noFill/>
        </p:spPr>
      </p:pic>
      <p:sp>
        <p:nvSpPr>
          <p:cNvPr id="10" name="Title 2">
            <a:extLst>
              <a:ext uri="{FF2B5EF4-FFF2-40B4-BE49-F238E27FC236}">
                <a16:creationId xmlns:a16="http://schemas.microsoft.com/office/drawing/2014/main" id="{8CBE01A1-60A6-6D43-9FDC-841C21A5FA0C}"/>
              </a:ext>
            </a:extLst>
          </p:cNvPr>
          <p:cNvSpPr>
            <a:spLocks noGrp="1"/>
          </p:cNvSpPr>
          <p:nvPr>
            <p:ph type="title"/>
          </p:nvPr>
        </p:nvSpPr>
        <p:spPr>
          <a:xfrm>
            <a:off x="404813" y="692694"/>
            <a:ext cx="4562477" cy="2421470"/>
          </a:xfrm>
        </p:spPr>
        <p:txBody>
          <a:bodyPr anchor="b">
            <a:normAutofit/>
          </a:bodyPr>
          <a:lstStyle/>
          <a:p>
            <a:r>
              <a:rPr lang="en-US" sz="5000" dirty="0"/>
              <a:t>Base de </a:t>
            </a:r>
            <a:r>
              <a:rPr lang="en-US" sz="5000" dirty="0" err="1"/>
              <a:t>datos</a:t>
            </a:r>
            <a:r>
              <a:rPr lang="en-US" sz="5000" dirty="0"/>
              <a:t>… ¿</a:t>
            </a:r>
            <a:r>
              <a:rPr lang="en-US" sz="5000" dirty="0" err="1"/>
              <a:t>ofuscadas</a:t>
            </a:r>
            <a:r>
              <a:rPr lang="en-US" sz="5000" dirty="0"/>
              <a:t>?</a:t>
            </a:r>
          </a:p>
        </p:txBody>
      </p:sp>
      <p:sp>
        <p:nvSpPr>
          <p:cNvPr id="12" name="Text Placeholder 3">
            <a:extLst>
              <a:ext uri="{FF2B5EF4-FFF2-40B4-BE49-F238E27FC236}">
                <a16:creationId xmlns:a16="http://schemas.microsoft.com/office/drawing/2014/main" id="{DB856368-5AC6-CC72-0C1A-DB1385F52F52}"/>
              </a:ext>
            </a:extLst>
          </p:cNvPr>
          <p:cNvSpPr>
            <a:spLocks noGrp="1"/>
          </p:cNvSpPr>
          <p:nvPr>
            <p:ph type="body" sz="quarter" idx="1"/>
          </p:nvPr>
        </p:nvSpPr>
        <p:spPr>
          <a:xfrm>
            <a:off x="404813" y="3573040"/>
            <a:ext cx="4395788" cy="2808292"/>
          </a:xfrm>
        </p:spPr>
        <p:txBody>
          <a:bodyPr>
            <a:normAutofit/>
          </a:bodyPr>
          <a:lstStyle/>
          <a:p>
            <a:r>
              <a:rPr lang="en-US" dirty="0"/>
              <a:t>¿</a:t>
            </a:r>
            <a:r>
              <a:rPr lang="en-US" dirty="0" err="1"/>
              <a:t>Qué</a:t>
            </a:r>
            <a:r>
              <a:rPr lang="en-US" dirty="0"/>
              <a:t> es </a:t>
            </a:r>
            <a:r>
              <a:rPr lang="en-US" dirty="0" err="1"/>
              <a:t>una</a:t>
            </a:r>
            <a:r>
              <a:rPr lang="en-US" dirty="0"/>
              <a:t> Base de </a:t>
            </a:r>
            <a:r>
              <a:rPr lang="en-US" dirty="0" err="1"/>
              <a:t>Datos</a:t>
            </a:r>
            <a:r>
              <a:rPr lang="en-US" dirty="0"/>
              <a:t>?</a:t>
            </a:r>
          </a:p>
          <a:p>
            <a:r>
              <a:rPr lang="en-US" dirty="0" err="1"/>
              <a:t>Cuál</a:t>
            </a:r>
            <a:r>
              <a:rPr lang="en-US" dirty="0"/>
              <a:t> es </a:t>
            </a:r>
            <a:r>
              <a:rPr lang="en-US" dirty="0" err="1"/>
              <a:t>su</a:t>
            </a:r>
            <a:r>
              <a:rPr lang="en-US" dirty="0"/>
              <a:t> </a:t>
            </a:r>
            <a:r>
              <a:rPr lang="en-US" dirty="0" err="1"/>
              <a:t>propósito</a:t>
            </a:r>
            <a:endParaRPr lang="en-US" dirty="0"/>
          </a:p>
        </p:txBody>
      </p:sp>
      <p:sp>
        <p:nvSpPr>
          <p:cNvPr id="6" name="Número de diapositiva">
            <a:extLst>
              <a:ext uri="{FF2B5EF4-FFF2-40B4-BE49-F238E27FC236}">
                <a16:creationId xmlns:a16="http://schemas.microsoft.com/office/drawing/2014/main" id="{2AEDFFEE-24E9-E55C-EB33-5CD5B107EEDC}"/>
              </a:ext>
            </a:extLst>
          </p:cNvPr>
          <p:cNvSpPr txBox="1">
            <a:spLocks/>
          </p:cNvSpPr>
          <p:nvPr/>
        </p:nvSpPr>
        <p:spPr>
          <a:xfrm>
            <a:off x="11915687" y="6564098"/>
            <a:ext cx="57708" cy="12311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A6A6A6"/>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solidFill>
                  <a:schemeClr val="tx1"/>
                </a:solidFill>
              </a:rPr>
              <a:pPr/>
              <a:t>7</a:t>
            </a:fld>
            <a:endParaRPr lang="es-ES" dirty="0">
              <a:solidFill>
                <a:schemeClr val="tx1"/>
              </a:solidFill>
            </a:endParaRPr>
          </a:p>
        </p:txBody>
      </p:sp>
    </p:spTree>
    <p:extLst>
      <p:ext uri="{BB962C8B-B14F-4D97-AF65-F5344CB8AC3E}">
        <p14:creationId xmlns:p14="http://schemas.microsoft.com/office/powerpoint/2010/main" val="140623104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70</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Arquitectura de </a:t>
            </a:r>
            <a:r>
              <a:rPr lang="es-ES" dirty="0" err="1"/>
              <a:t>selenium</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3" name="Imagen 2" descr="Diagrama&#10;&#10;Descripción generada automáticamente con confianza media">
            <a:extLst>
              <a:ext uri="{FF2B5EF4-FFF2-40B4-BE49-F238E27FC236}">
                <a16:creationId xmlns:a16="http://schemas.microsoft.com/office/drawing/2014/main" id="{69F6F93F-6939-68A7-4444-D4B9B714D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80" y="1710457"/>
            <a:ext cx="11434439" cy="1833510"/>
          </a:xfrm>
          <a:prstGeom prst="rect">
            <a:avLst/>
          </a:prstGeom>
        </p:spPr>
      </p:pic>
      <p:sp>
        <p:nvSpPr>
          <p:cNvPr id="2" name="CuadroTexto 1">
            <a:extLst>
              <a:ext uri="{FF2B5EF4-FFF2-40B4-BE49-F238E27FC236}">
                <a16:creationId xmlns:a16="http://schemas.microsoft.com/office/drawing/2014/main" id="{6586EA30-4A33-9301-A99E-D99020C66B96}"/>
              </a:ext>
            </a:extLst>
          </p:cNvPr>
          <p:cNvSpPr txBox="1"/>
          <p:nvPr/>
        </p:nvSpPr>
        <p:spPr>
          <a:xfrm>
            <a:off x="404813" y="3882474"/>
            <a:ext cx="11462030"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err="1"/>
              <a:t>Headless</a:t>
            </a:r>
            <a:r>
              <a:rPr lang="es-ES" dirty="0"/>
              <a:t> Browser, el </a:t>
            </a:r>
            <a:r>
              <a:rPr lang="es-ES" i="1" dirty="0" err="1"/>
              <a:t>flavor</a:t>
            </a:r>
            <a:r>
              <a:rPr lang="es-ES" dirty="0"/>
              <a:t> del navegador tiene diferencias y soportes, </a:t>
            </a:r>
            <a:r>
              <a:rPr lang="es-ES" dirty="0" err="1"/>
              <a:t>user-agents</a:t>
            </a:r>
            <a:r>
              <a:rPr lang="es-ES" dirty="0"/>
              <a:t> diferentes, motores diferentes</a:t>
            </a:r>
          </a:p>
          <a:p>
            <a:pPr marL="742950" lvl="1" indent="-285750">
              <a:buFont typeface="+mj-lt"/>
              <a:buAutoNum type="arabicPeriod"/>
            </a:pPr>
            <a:r>
              <a:rPr lang="es-ES" dirty="0"/>
              <a:t>Unificando conceptos (driver) y con una librería que en varios lenguajes, es lógico no atarse a un navegador, ahí entran los </a:t>
            </a:r>
            <a:r>
              <a:rPr lang="es-ES" dirty="0" err="1"/>
              <a:t>engines</a:t>
            </a:r>
            <a:r>
              <a:rPr lang="es-ES" dirty="0"/>
              <a:t> que queramos usar</a:t>
            </a:r>
          </a:p>
          <a:p>
            <a:pPr marL="742950" lvl="1" indent="-285750">
              <a:buFont typeface="+mj-lt"/>
              <a:buAutoNum type="arabicPeriod"/>
            </a:pPr>
            <a:r>
              <a:rPr lang="es-ES" dirty="0"/>
              <a:t>Google Chrome usa el motor de </a:t>
            </a:r>
            <a:r>
              <a:rPr lang="es-ES" dirty="0" err="1"/>
              <a:t>Chromium</a:t>
            </a:r>
            <a:r>
              <a:rPr lang="es-ES" dirty="0"/>
              <a:t> (y la mayoría de los navegadores también), Firefox tiene su propio motor (Gecko), y Safari también (WebKit)</a:t>
            </a:r>
          </a:p>
        </p:txBody>
      </p:sp>
      <p:sp>
        <p:nvSpPr>
          <p:cNvPr id="6" name="Rectángulo 5">
            <a:extLst>
              <a:ext uri="{FF2B5EF4-FFF2-40B4-BE49-F238E27FC236}">
                <a16:creationId xmlns:a16="http://schemas.microsoft.com/office/drawing/2014/main" id="{736EDDE7-C2E2-44F0-4E66-D05CF1B73F2E}"/>
              </a:ext>
            </a:extLst>
          </p:cNvPr>
          <p:cNvSpPr/>
          <p:nvPr/>
        </p:nvSpPr>
        <p:spPr>
          <a:xfrm>
            <a:off x="7539279" y="1809750"/>
            <a:ext cx="4147896" cy="1619250"/>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377743531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71</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API de </a:t>
            </a:r>
            <a:r>
              <a:rPr lang="es-ES" dirty="0" err="1"/>
              <a:t>Selenium</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 name="Marcador de texto 5">
            <a:extLst>
              <a:ext uri="{FF2B5EF4-FFF2-40B4-BE49-F238E27FC236}">
                <a16:creationId xmlns:a16="http://schemas.microsoft.com/office/drawing/2014/main" id="{DEBE4871-F037-B31B-73AF-1E95CCFC1BA0}"/>
              </a:ext>
            </a:extLst>
          </p:cNvPr>
          <p:cNvSpPr>
            <a:spLocks noGrp="1"/>
          </p:cNvSpPr>
          <p:nvPr>
            <p:ph type="body" idx="1"/>
          </p:nvPr>
        </p:nvSpPr>
        <p:spPr>
          <a:xfrm>
            <a:off x="404810" y="1645532"/>
            <a:ext cx="11406193" cy="4743288"/>
          </a:xfrm>
        </p:spPr>
        <p:txBody>
          <a:bodyPr/>
          <a:lstStyle/>
          <a:p>
            <a:pPr marL="342900" indent="-342900">
              <a:buFont typeface="Arial" panose="020B0604020202020204" pitchFamily="34" charset="0"/>
              <a:buChar char="•"/>
            </a:pPr>
            <a:r>
              <a:rPr lang="es-ES" dirty="0"/>
              <a:t>Buscar</a:t>
            </a:r>
          </a:p>
          <a:p>
            <a:pPr marL="342900" indent="-342900">
              <a:buFont typeface="Arial" panose="020B0604020202020204" pitchFamily="34" charset="0"/>
              <a:buChar char="•"/>
            </a:pPr>
            <a:r>
              <a:rPr lang="es-ES" dirty="0"/>
              <a:t>Interactuar</a:t>
            </a:r>
          </a:p>
          <a:p>
            <a:pPr marL="342900" indent="-342900">
              <a:buFont typeface="Arial" panose="020B0604020202020204" pitchFamily="34" charset="0"/>
              <a:buChar char="•"/>
            </a:pPr>
            <a:r>
              <a:rPr lang="es-ES" dirty="0"/>
              <a:t>Capturar</a:t>
            </a:r>
          </a:p>
        </p:txBody>
      </p:sp>
    </p:spTree>
    <p:extLst>
      <p:ext uri="{BB962C8B-B14F-4D97-AF65-F5344CB8AC3E}">
        <p14:creationId xmlns:p14="http://schemas.microsoft.com/office/powerpoint/2010/main" val="39583183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72</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Buscar elementos por nodo</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16" name="Imagen 15" descr="Interfaz de usuario gráfica, Texto, Aplicación&#10;&#10;Descripción generada automáticamente">
            <a:extLst>
              <a:ext uri="{FF2B5EF4-FFF2-40B4-BE49-F238E27FC236}">
                <a16:creationId xmlns:a16="http://schemas.microsoft.com/office/drawing/2014/main" id="{A42C986C-4098-6D8E-A142-0FF4C9D2B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675" y="2160569"/>
            <a:ext cx="9772650" cy="3924300"/>
          </a:xfrm>
          <a:prstGeom prst="rect">
            <a:avLst/>
          </a:prstGeom>
        </p:spPr>
      </p:pic>
    </p:spTree>
    <p:extLst>
      <p:ext uri="{BB962C8B-B14F-4D97-AF65-F5344CB8AC3E}">
        <p14:creationId xmlns:p14="http://schemas.microsoft.com/office/powerpoint/2010/main" val="384256676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73</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Buscar elementos por clase</a:t>
            </a:r>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3" name="Imagen 2" descr="Interfaz de usuario gráfica, Texto, Sitio web&#10;&#10;Descripción generada automáticamente">
            <a:extLst>
              <a:ext uri="{FF2B5EF4-FFF2-40B4-BE49-F238E27FC236}">
                <a16:creationId xmlns:a16="http://schemas.microsoft.com/office/drawing/2014/main" id="{1D9DE4E5-C2CB-F962-D58C-6CC66CA5C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775" y="2170094"/>
            <a:ext cx="10458450" cy="3924300"/>
          </a:xfrm>
          <a:prstGeom prst="rect">
            <a:avLst/>
          </a:prstGeom>
        </p:spPr>
      </p:pic>
    </p:spTree>
    <p:extLst>
      <p:ext uri="{BB962C8B-B14F-4D97-AF65-F5344CB8AC3E}">
        <p14:creationId xmlns:p14="http://schemas.microsoft.com/office/powerpoint/2010/main" val="56295168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74</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Buscar elementos por id</a:t>
            </a:r>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3" name="Imagen 2" descr="Interfaz de usuario gráfica, Texto, Aplicación, Chat o mensaje de texto&#10;&#10;Descripción generada automáticamente">
            <a:extLst>
              <a:ext uri="{FF2B5EF4-FFF2-40B4-BE49-F238E27FC236}">
                <a16:creationId xmlns:a16="http://schemas.microsoft.com/office/drawing/2014/main" id="{A745CBFA-B3F8-1DEE-F71A-C578E366C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575" y="1995771"/>
            <a:ext cx="9086850" cy="3924300"/>
          </a:xfrm>
          <a:prstGeom prst="rect">
            <a:avLst/>
          </a:prstGeom>
        </p:spPr>
      </p:pic>
    </p:spTree>
    <p:extLst>
      <p:ext uri="{BB962C8B-B14F-4D97-AF65-F5344CB8AC3E}">
        <p14:creationId xmlns:p14="http://schemas.microsoft.com/office/powerpoint/2010/main" val="104797902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75</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Buscar elementos por </a:t>
            </a:r>
            <a:r>
              <a:rPr lang="es-ES" dirty="0" err="1"/>
              <a:t>queryselector</a:t>
            </a:r>
            <a:endParaRPr lang="es-ES"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3" name="Imagen 2" descr="Interfaz de usuario gráfica, Texto, Aplicación&#10;&#10;Descripción generada automáticamente">
            <a:extLst>
              <a:ext uri="{FF2B5EF4-FFF2-40B4-BE49-F238E27FC236}">
                <a16:creationId xmlns:a16="http://schemas.microsoft.com/office/drawing/2014/main" id="{0177C6DA-C6D0-4CE2-B12C-064BEDCC1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 y="1977506"/>
            <a:ext cx="11487150" cy="3924300"/>
          </a:xfrm>
          <a:prstGeom prst="rect">
            <a:avLst/>
          </a:prstGeom>
        </p:spPr>
      </p:pic>
    </p:spTree>
    <p:extLst>
      <p:ext uri="{BB962C8B-B14F-4D97-AF65-F5344CB8AC3E}">
        <p14:creationId xmlns:p14="http://schemas.microsoft.com/office/powerpoint/2010/main" val="33268125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76</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Rellenar un formulario</a:t>
            </a:r>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7" name="Imagen 6" descr="Texto&#10;&#10;Descripción generada automáticamente">
            <a:extLst>
              <a:ext uri="{FF2B5EF4-FFF2-40B4-BE49-F238E27FC236}">
                <a16:creationId xmlns:a16="http://schemas.microsoft.com/office/drawing/2014/main" id="{3BCC4AD7-1362-6533-AAAC-4D7231DFC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18" y="1906420"/>
            <a:ext cx="11220450" cy="3333825"/>
          </a:xfrm>
          <a:prstGeom prst="rect">
            <a:avLst/>
          </a:prstGeom>
        </p:spPr>
      </p:pic>
    </p:spTree>
    <p:extLst>
      <p:ext uri="{BB962C8B-B14F-4D97-AF65-F5344CB8AC3E}">
        <p14:creationId xmlns:p14="http://schemas.microsoft.com/office/powerpoint/2010/main" val="321062986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77</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Interacción con </a:t>
            </a:r>
            <a:r>
              <a:rPr lang="es-ES" dirty="0" err="1"/>
              <a:t>click</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4" name="Imagen 3" descr="Interfaz de usuario gráfica, Texto, Sitio web&#10;&#10;Descripción generada automáticamente">
            <a:extLst>
              <a:ext uri="{FF2B5EF4-FFF2-40B4-BE49-F238E27FC236}">
                <a16:creationId xmlns:a16="http://schemas.microsoft.com/office/drawing/2014/main" id="{BAEA0629-09E8-FB00-451D-56EF4509F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87" y="2170094"/>
            <a:ext cx="11085225" cy="3832972"/>
          </a:xfrm>
          <a:prstGeom prst="rect">
            <a:avLst/>
          </a:prstGeom>
        </p:spPr>
      </p:pic>
    </p:spTree>
    <p:extLst>
      <p:ext uri="{BB962C8B-B14F-4D97-AF65-F5344CB8AC3E}">
        <p14:creationId xmlns:p14="http://schemas.microsoft.com/office/powerpoint/2010/main" val="119753133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78</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Interacción con </a:t>
            </a:r>
            <a:r>
              <a:rPr lang="es-ES" dirty="0" err="1"/>
              <a:t>scroll</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4" name="Imagen 3" descr="Interfaz de usuario gráfica, Texto, Sitio web&#10;&#10;Descripción generada automáticamente">
            <a:extLst>
              <a:ext uri="{FF2B5EF4-FFF2-40B4-BE49-F238E27FC236}">
                <a16:creationId xmlns:a16="http://schemas.microsoft.com/office/drawing/2014/main" id="{11F3B51E-FCE6-314C-EFA4-CAA3AA5C2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068088"/>
            <a:ext cx="10687050" cy="3877671"/>
          </a:xfrm>
          <a:prstGeom prst="rect">
            <a:avLst/>
          </a:prstGeom>
        </p:spPr>
      </p:pic>
    </p:spTree>
    <p:extLst>
      <p:ext uri="{BB962C8B-B14F-4D97-AF65-F5344CB8AC3E}">
        <p14:creationId xmlns:p14="http://schemas.microsoft.com/office/powerpoint/2010/main" val="95557309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79</a:t>
            </a:fld>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Capturas de pantalla</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pic>
        <p:nvPicPr>
          <p:cNvPr id="3" name="Imagen 2" descr="Interfaz de usuario gráfica, Texto, Aplicación&#10;&#10;Descripción generada automáticamente">
            <a:extLst>
              <a:ext uri="{FF2B5EF4-FFF2-40B4-BE49-F238E27FC236}">
                <a16:creationId xmlns:a16="http://schemas.microsoft.com/office/drawing/2014/main" id="{6534DD1F-7680-9AEC-3202-B8391256F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50" y="2170094"/>
            <a:ext cx="9944100" cy="3924300"/>
          </a:xfrm>
          <a:prstGeom prst="rect">
            <a:avLst/>
          </a:prstGeom>
        </p:spPr>
      </p:pic>
    </p:spTree>
    <p:extLst>
      <p:ext uri="{BB962C8B-B14F-4D97-AF65-F5344CB8AC3E}">
        <p14:creationId xmlns:p14="http://schemas.microsoft.com/office/powerpoint/2010/main" val="2118406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158DE54-A0E1-08B3-6AE5-29F4557CD787}"/>
              </a:ext>
            </a:extLst>
          </p:cNvPr>
          <p:cNvSpPr>
            <a:spLocks noGrp="1"/>
          </p:cNvSpPr>
          <p:nvPr>
            <p:ph type="body" idx="1"/>
          </p:nvPr>
        </p:nvSpPr>
        <p:spPr>
          <a:xfrm>
            <a:off x="404810" y="1732366"/>
            <a:ext cx="11406193" cy="4656453"/>
          </a:xfrm>
        </p:spPr>
        <p:txBody>
          <a:bodyPr/>
          <a:lstStyle/>
          <a:p>
            <a:r>
              <a:rPr lang="en-US" dirty="0"/>
              <a:t>¿</a:t>
            </a:r>
            <a:r>
              <a:rPr lang="en-US" dirty="0" err="1"/>
              <a:t>Qué</a:t>
            </a:r>
            <a:r>
              <a:rPr lang="en-US" dirty="0"/>
              <a:t> es </a:t>
            </a:r>
            <a:r>
              <a:rPr lang="en-US" dirty="0" err="1"/>
              <a:t>una</a:t>
            </a:r>
            <a:r>
              <a:rPr lang="en-US" dirty="0"/>
              <a:t> Base de </a:t>
            </a:r>
            <a:r>
              <a:rPr lang="en-US" dirty="0" err="1"/>
              <a:t>Datos</a:t>
            </a:r>
            <a:r>
              <a:rPr lang="en-US" dirty="0"/>
              <a:t>?</a:t>
            </a:r>
          </a:p>
        </p:txBody>
      </p:sp>
      <p:sp>
        <p:nvSpPr>
          <p:cNvPr id="5" name="Número de diapositiva">
            <a:extLst>
              <a:ext uri="{FF2B5EF4-FFF2-40B4-BE49-F238E27FC236}">
                <a16:creationId xmlns:a16="http://schemas.microsoft.com/office/drawing/2014/main" id="{89402044-A2A1-439F-A9B2-5E36DF167024}"/>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8</a:t>
            </a:fld>
            <a:endParaRPr lang="es-ES" dirty="0"/>
          </a:p>
        </p:txBody>
      </p:sp>
      <p:sp>
        <p:nvSpPr>
          <p:cNvPr id="27" name="Rectángulo">
            <a:extLst>
              <a:ext uri="{FF2B5EF4-FFF2-40B4-BE49-F238E27FC236}">
                <a16:creationId xmlns:a16="http://schemas.microsoft.com/office/drawing/2014/main" id="{B7130E8D-C003-0111-290C-292CD013BF7D}"/>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47" name="LAS 6 PREGUNTAS para diagramar">
            <a:extLst>
              <a:ext uri="{FF2B5EF4-FFF2-40B4-BE49-F238E27FC236}">
                <a16:creationId xmlns:a16="http://schemas.microsoft.com/office/drawing/2014/main" id="{4427438A-DE2B-86C8-AF02-06706D2A905C}"/>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n-US" sz="3200" dirty="0"/>
              <a:t>Base de </a:t>
            </a:r>
            <a:r>
              <a:rPr lang="en-US" sz="3200" dirty="0" err="1"/>
              <a:t>datos</a:t>
            </a:r>
            <a:r>
              <a:rPr lang="en-US" sz="3200" dirty="0"/>
              <a:t>… ¿</a:t>
            </a:r>
            <a:r>
              <a:rPr lang="en-US" sz="3200" dirty="0" err="1"/>
              <a:t>ofuscadas</a:t>
            </a:r>
            <a:r>
              <a:rPr lang="en-US" sz="3200" dirty="0"/>
              <a:t>?</a:t>
            </a:r>
            <a:endParaRPr dirty="0"/>
          </a:p>
        </p:txBody>
      </p:sp>
      <p:grpSp>
        <p:nvGrpSpPr>
          <p:cNvPr id="48" name="Grupo">
            <a:extLst>
              <a:ext uri="{FF2B5EF4-FFF2-40B4-BE49-F238E27FC236}">
                <a16:creationId xmlns:a16="http://schemas.microsoft.com/office/drawing/2014/main" id="{B3F6CFE9-E8E4-8E73-4B86-453AF92EB303}"/>
              </a:ext>
            </a:extLst>
          </p:cNvPr>
          <p:cNvGrpSpPr/>
          <p:nvPr/>
        </p:nvGrpSpPr>
        <p:grpSpPr>
          <a:xfrm>
            <a:off x="502727" y="1074737"/>
            <a:ext cx="2859680" cy="1"/>
            <a:chOff x="0" y="0"/>
            <a:chExt cx="2859679" cy="0"/>
          </a:xfrm>
        </p:grpSpPr>
        <p:sp>
          <p:nvSpPr>
            <p:cNvPr id="49" name="Línea">
              <a:extLst>
                <a:ext uri="{FF2B5EF4-FFF2-40B4-BE49-F238E27FC236}">
                  <a16:creationId xmlns:a16="http://schemas.microsoft.com/office/drawing/2014/main" id="{E9671A79-EC07-EE8A-4F8D-5A88282A1083}"/>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0" name="Línea">
              <a:extLst>
                <a:ext uri="{FF2B5EF4-FFF2-40B4-BE49-F238E27FC236}">
                  <a16:creationId xmlns:a16="http://schemas.microsoft.com/office/drawing/2014/main" id="{9F397B26-F7F0-DB8A-E3C6-BD1003090C0C}"/>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1" name="Línea">
              <a:extLst>
                <a:ext uri="{FF2B5EF4-FFF2-40B4-BE49-F238E27FC236}">
                  <a16:creationId xmlns:a16="http://schemas.microsoft.com/office/drawing/2014/main" id="{A9012B56-3E3F-7075-BD8F-68C35E6FF904}"/>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2" name="Línea">
              <a:extLst>
                <a:ext uri="{FF2B5EF4-FFF2-40B4-BE49-F238E27FC236}">
                  <a16:creationId xmlns:a16="http://schemas.microsoft.com/office/drawing/2014/main" id="{30E16078-FD6F-67D8-BAEF-291D9B124E41}"/>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53" name="Grupo">
            <a:extLst>
              <a:ext uri="{FF2B5EF4-FFF2-40B4-BE49-F238E27FC236}">
                <a16:creationId xmlns:a16="http://schemas.microsoft.com/office/drawing/2014/main" id="{53552382-2D1E-CF7E-77BD-4978E506CED6}"/>
              </a:ext>
            </a:extLst>
          </p:cNvPr>
          <p:cNvGrpSpPr/>
          <p:nvPr/>
        </p:nvGrpSpPr>
        <p:grpSpPr>
          <a:xfrm>
            <a:off x="502727" y="1211421"/>
            <a:ext cx="1893164" cy="1"/>
            <a:chOff x="0" y="0"/>
            <a:chExt cx="1893162" cy="0"/>
          </a:xfrm>
        </p:grpSpPr>
        <p:sp>
          <p:nvSpPr>
            <p:cNvPr id="54" name="Línea">
              <a:extLst>
                <a:ext uri="{FF2B5EF4-FFF2-40B4-BE49-F238E27FC236}">
                  <a16:creationId xmlns:a16="http://schemas.microsoft.com/office/drawing/2014/main" id="{2806429D-8A4F-51CC-7BFD-3908A62F451C}"/>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5" name="Línea">
              <a:extLst>
                <a:ext uri="{FF2B5EF4-FFF2-40B4-BE49-F238E27FC236}">
                  <a16:creationId xmlns:a16="http://schemas.microsoft.com/office/drawing/2014/main" id="{3941509C-82BB-A919-9D3C-62FECC35CD92}"/>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6" name="Línea">
              <a:extLst>
                <a:ext uri="{FF2B5EF4-FFF2-40B4-BE49-F238E27FC236}">
                  <a16:creationId xmlns:a16="http://schemas.microsoft.com/office/drawing/2014/main" id="{05A11236-6277-4517-C387-BB350A5B33E2}"/>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7" name="Línea">
              <a:extLst>
                <a:ext uri="{FF2B5EF4-FFF2-40B4-BE49-F238E27FC236}">
                  <a16:creationId xmlns:a16="http://schemas.microsoft.com/office/drawing/2014/main" id="{8A28110F-FEDD-6D5A-47A8-161437D42059}"/>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958219710"/>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9"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80</a:t>
            </a:fld>
            <a:endParaRPr/>
          </a:p>
        </p:txBody>
      </p:sp>
      <p:pic>
        <p:nvPicPr>
          <p:cNvPr id="2790" name="Picture 6" descr="Picture 6"/>
          <p:cNvPicPr>
            <a:picLocks noChangeAspect="1"/>
          </p:cNvPicPr>
          <p:nvPr/>
        </p:nvPicPr>
        <p:blipFill>
          <a:blip r:embed="rId2"/>
          <a:srcRect t="17" b="17"/>
          <a:stretch>
            <a:fillRect/>
          </a:stretch>
        </p:blipFill>
        <p:spPr>
          <a:xfrm>
            <a:off x="0" y="944"/>
            <a:ext cx="12192000" cy="6860032"/>
          </a:xfrm>
          <a:prstGeom prst="rect">
            <a:avLst/>
          </a:prstGeom>
          <a:ln w="12700">
            <a:miter lim="400000"/>
          </a:ln>
        </p:spPr>
      </p:pic>
      <p:sp>
        <p:nvSpPr>
          <p:cNvPr id="2791" name="Rectangle 19"/>
          <p:cNvSpPr>
            <a:spLocks noGrp="1"/>
          </p:cNvSpPr>
          <p:nvPr>
            <p:ph type="body" sz="half" idx="1"/>
          </p:nvPr>
        </p:nvSpPr>
        <p:spPr>
          <a:xfrm>
            <a:off x="6706461" y="-1"/>
            <a:ext cx="4562286" cy="6858001"/>
          </a:xfrm>
          <a:prstGeom prst="rect">
            <a:avLst/>
          </a:prstGeom>
        </p:spPr>
        <p:txBody>
          <a:bodyPr/>
          <a:lstStyle/>
          <a:p>
            <a:pPr algn="ctr">
              <a:spcBef>
                <a:spcPts val="0"/>
              </a:spcBef>
              <a:defRPr sz="1400">
                <a:latin typeface="Ubuntu Medium"/>
                <a:ea typeface="Ubuntu Medium"/>
                <a:cs typeface="Ubuntu Medium"/>
                <a:sym typeface="Ubuntu Medium"/>
              </a:defRPr>
            </a:pPr>
            <a:endParaRPr dirty="0"/>
          </a:p>
        </p:txBody>
      </p:sp>
      <p:sp>
        <p:nvSpPr>
          <p:cNvPr id="2792" name="Title 3"/>
          <p:cNvSpPr>
            <a:spLocks noGrp="1"/>
          </p:cNvSpPr>
          <p:nvPr>
            <p:ph type="title"/>
          </p:nvPr>
        </p:nvSpPr>
        <p:spPr>
          <a:xfrm>
            <a:off x="7505492" y="3690037"/>
            <a:ext cx="2937347" cy="1176138"/>
          </a:xfrm>
          <a:prstGeom prst="rect">
            <a:avLst/>
          </a:prstGeom>
        </p:spPr>
        <p:txBody>
          <a:bodyPr/>
          <a:lstStyle/>
          <a:p>
            <a:r>
              <a:rPr lang="es-ES" dirty="0"/>
              <a:t>DEFENSA ANTE WEB SCRAPING</a:t>
            </a:r>
            <a:endParaRPr dirty="0"/>
          </a:p>
        </p:txBody>
      </p:sp>
      <p:sp>
        <p:nvSpPr>
          <p:cNvPr id="2794" name="Línea"/>
          <p:cNvSpPr/>
          <p:nvPr/>
        </p:nvSpPr>
        <p:spPr>
          <a:xfrm>
            <a:off x="7972828" y="4700065"/>
            <a:ext cx="2029551" cy="3"/>
          </a:xfrm>
          <a:prstGeom prst="line">
            <a:avLst/>
          </a:prstGeom>
          <a:ln w="50800">
            <a:solidFill>
              <a:srgbClr val="FFFFFF"/>
            </a:solidFill>
          </a:ln>
        </p:spPr>
        <p:txBody>
          <a:bodyPr lIns="45718" tIns="45718" rIns="45718" bIns="45718"/>
          <a:lstStyle/>
          <a:p>
            <a:endParaRPr/>
          </a:p>
        </p:txBody>
      </p:sp>
      <p:sp>
        <p:nvSpPr>
          <p:cNvPr id="2795" name="Círculo"/>
          <p:cNvSpPr/>
          <p:nvPr/>
        </p:nvSpPr>
        <p:spPr>
          <a:xfrm>
            <a:off x="8346253" y="1156523"/>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2796" name="Círculo"/>
          <p:cNvSpPr/>
          <p:nvPr/>
        </p:nvSpPr>
        <p:spPr>
          <a:xfrm>
            <a:off x="8687458" y="26606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2797" name="Círculo"/>
          <p:cNvSpPr/>
          <p:nvPr/>
        </p:nvSpPr>
        <p:spPr>
          <a:xfrm>
            <a:off x="8668408" y="26098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798" name="Changing ecosystem"/>
          <p:cNvSpPr/>
          <p:nvPr/>
        </p:nvSpPr>
        <p:spPr>
          <a:xfrm>
            <a:off x="8811189" y="2670224"/>
            <a:ext cx="325397" cy="58477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rPr lang="es-ES" dirty="0"/>
              <a:t>5</a:t>
            </a:r>
            <a:endParaRPr dirty="0"/>
          </a:p>
        </p:txBody>
      </p:sp>
      <p:sp>
        <p:nvSpPr>
          <p:cNvPr id="2799" name="Línea"/>
          <p:cNvSpPr/>
          <p:nvPr/>
        </p:nvSpPr>
        <p:spPr>
          <a:xfrm>
            <a:off x="9304449" y="2944872"/>
            <a:ext cx="452807" cy="3"/>
          </a:xfrm>
          <a:prstGeom prst="line">
            <a:avLst/>
          </a:prstGeom>
          <a:ln w="25400">
            <a:solidFill>
              <a:srgbClr val="FFFFFF"/>
            </a:solidFill>
          </a:ln>
        </p:spPr>
        <p:txBody>
          <a:bodyPr lIns="45718" tIns="45718" rIns="45718" bIns="45718"/>
          <a:lstStyle/>
          <a:p>
            <a:endParaRPr/>
          </a:p>
        </p:txBody>
      </p:sp>
      <p:sp>
        <p:nvSpPr>
          <p:cNvPr id="2800" name="Línea"/>
          <p:cNvSpPr/>
          <p:nvPr/>
        </p:nvSpPr>
        <p:spPr>
          <a:xfrm>
            <a:off x="8217951" y="2944872"/>
            <a:ext cx="452807" cy="3"/>
          </a:xfrm>
          <a:prstGeom prst="line">
            <a:avLst/>
          </a:prstGeom>
          <a:ln w="25400">
            <a:solidFill>
              <a:srgbClr val="FFFFFF"/>
            </a:solidFill>
          </a:ln>
        </p:spPr>
        <p:txBody>
          <a:bodyPr lIns="45718" tIns="45718" rIns="45718" bIns="45718"/>
          <a:lstStyle/>
          <a:p>
            <a:endParaRPr/>
          </a:p>
        </p:txBody>
      </p:sp>
      <p:pic>
        <p:nvPicPr>
          <p:cNvPr id="2801" name="pasted-image.pdf" descr="pasted-image.pdf"/>
          <p:cNvPicPr>
            <a:picLocks noChangeAspect="1"/>
          </p:cNvPicPr>
          <p:nvPr/>
        </p:nvPicPr>
        <p:blipFill>
          <a:blip r:embed="rId3"/>
          <a:stretch>
            <a:fillRect/>
          </a:stretch>
        </p:blipFill>
        <p:spPr>
          <a:xfrm>
            <a:off x="8480214" y="1387481"/>
            <a:ext cx="1014777" cy="761429"/>
          </a:xfrm>
          <a:prstGeom prst="rect">
            <a:avLst/>
          </a:prstGeom>
          <a:ln w="12700">
            <a:miter lim="400000"/>
          </a:ln>
        </p:spPr>
      </p:pic>
      <p:sp>
        <p:nvSpPr>
          <p:cNvPr id="4" name="Número de diapositiva">
            <a:extLst>
              <a:ext uri="{FF2B5EF4-FFF2-40B4-BE49-F238E27FC236}">
                <a16:creationId xmlns:a16="http://schemas.microsoft.com/office/drawing/2014/main" id="{5E5E4C1E-D43D-BB71-EA06-29C4F0547AE6}"/>
              </a:ext>
            </a:extLst>
          </p:cNvPr>
          <p:cNvSpPr txBox="1">
            <a:spLocks/>
          </p:cNvSpPr>
          <p:nvPr/>
        </p:nvSpPr>
        <p:spPr>
          <a:xfrm>
            <a:off x="11846089" y="6564098"/>
            <a:ext cx="127306"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A6A6A6"/>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80</a:t>
            </a:fld>
            <a:endParaRPr lang="es-ES" dirty="0"/>
          </a:p>
        </p:txBody>
      </p:sp>
    </p:spTree>
    <p:extLst>
      <p:ext uri="{BB962C8B-B14F-4D97-AF65-F5344CB8AC3E}">
        <p14:creationId xmlns:p14="http://schemas.microsoft.com/office/powerpoint/2010/main" val="4209295875"/>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81</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“Defensa” ante web </a:t>
            </a:r>
            <a:r>
              <a:rPr lang="es-ES" dirty="0" err="1"/>
              <a:t>scraping</a:t>
            </a: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¿Cómo ofuscamos nuestros datos?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34672148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82</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Extracción de datos</a:t>
            </a:r>
          </a:p>
          <a:p>
            <a:pPr marL="342900" indent="-342900">
              <a:buFont typeface="Arial" panose="020B0604020202020204" pitchFamily="34" charset="0"/>
              <a:buChar char="•"/>
            </a:pPr>
            <a:r>
              <a:rPr lang="es-ES" dirty="0"/>
              <a:t>Clientes potenciales -&gt; bien</a:t>
            </a:r>
          </a:p>
          <a:p>
            <a:pPr marL="342900" indent="-342900">
              <a:buFont typeface="Arial" panose="020B0604020202020204" pitchFamily="34" charset="0"/>
              <a:buChar char="•"/>
            </a:pPr>
            <a:r>
              <a:rPr lang="es-ES" dirty="0"/>
              <a:t>Competidores -&gt; no tan bien</a:t>
            </a:r>
          </a:p>
          <a:p>
            <a:r>
              <a:rPr lang="es-ES" dirty="0" err="1"/>
              <a:t>DDoS</a:t>
            </a:r>
            <a:r>
              <a:rPr lang="es-ES" dirty="0"/>
              <a:t> involuntario</a:t>
            </a:r>
          </a:p>
          <a:p>
            <a:r>
              <a:rPr lang="es-ES" dirty="0"/>
              <a:t>Extracción de información confidencial (posibles </a:t>
            </a:r>
            <a:r>
              <a:rPr lang="es-ES" dirty="0" err="1"/>
              <a:t>exploits</a:t>
            </a:r>
            <a:r>
              <a:rPr lang="es-ES" dirty="0"/>
              <a:t>)</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9544"/>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Qué ocurre cuando hacemos web </a:t>
            </a:r>
            <a:r>
              <a:rPr lang="es-ES" dirty="0" err="1"/>
              <a:t>scraping</a:t>
            </a:r>
            <a:r>
              <a:rPr lang="es-ES" dirty="0"/>
              <a:t> para el otro lado</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26100912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83</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err="1"/>
              <a:t>Throttling</a:t>
            </a:r>
            <a:endParaRPr lang="es-ES" dirty="0"/>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Técnicas de “ofuscación”</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32012227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84</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err="1"/>
              <a:t>Throttling</a:t>
            </a:r>
            <a:endParaRPr lang="es-ES" dirty="0"/>
          </a:p>
          <a:p>
            <a:pPr marL="342900" indent="-342900">
              <a:buFont typeface="Arial" panose="020B0604020202020204" pitchFamily="34" charset="0"/>
              <a:buChar char="•"/>
            </a:pPr>
            <a:r>
              <a:rPr lang="es-ES" dirty="0"/>
              <a:t>Peticiones con un mismo patrón de por medio (cada X segundos) son un robot, así que fuera</a:t>
            </a:r>
          </a:p>
          <a:p>
            <a:r>
              <a:rPr lang="es-ES" dirty="0" err="1"/>
              <a:t>DDoS</a:t>
            </a:r>
            <a:r>
              <a:rPr lang="es-ES" dirty="0"/>
              <a:t> </a:t>
            </a:r>
            <a:r>
              <a:rPr lang="es-ES" dirty="0" err="1"/>
              <a:t>protection</a:t>
            </a:r>
            <a:r>
              <a:rPr lang="es-ES" dirty="0"/>
              <a:t> (</a:t>
            </a:r>
            <a:r>
              <a:rPr lang="es-ES" dirty="0" err="1"/>
              <a:t>Cloudfare</a:t>
            </a:r>
            <a:r>
              <a:rPr lang="es-ES" dirty="0"/>
              <a:t> por ejemplo, </a:t>
            </a:r>
            <a:r>
              <a:rPr lang="es-ES" dirty="0" err="1"/>
              <a:t>delays</a:t>
            </a:r>
            <a:r>
              <a:rPr lang="es-ES" dirty="0"/>
              <a:t>)</a:t>
            </a:r>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Técnicas de “ofuscación”</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293136596"/>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85</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err="1"/>
              <a:t>Throttling</a:t>
            </a:r>
            <a:endParaRPr lang="es-ES" dirty="0"/>
          </a:p>
          <a:p>
            <a:pPr marL="342900" indent="-342900">
              <a:buFont typeface="Arial" panose="020B0604020202020204" pitchFamily="34" charset="0"/>
              <a:buChar char="•"/>
            </a:pPr>
            <a:r>
              <a:rPr lang="es-ES" dirty="0"/>
              <a:t>Peticiones con un mismo patrón de por medio (cada X segundos) son un robot, así que fuera</a:t>
            </a:r>
          </a:p>
          <a:p>
            <a:r>
              <a:rPr lang="es-ES" dirty="0" err="1"/>
              <a:t>DDoS</a:t>
            </a:r>
            <a:r>
              <a:rPr lang="es-ES" dirty="0"/>
              <a:t> </a:t>
            </a:r>
            <a:r>
              <a:rPr lang="es-ES" dirty="0" err="1"/>
              <a:t>protection</a:t>
            </a:r>
            <a:r>
              <a:rPr lang="es-ES" dirty="0"/>
              <a:t> (</a:t>
            </a:r>
            <a:r>
              <a:rPr lang="es-ES" dirty="0" err="1"/>
              <a:t>Cloudfare</a:t>
            </a:r>
            <a:r>
              <a:rPr lang="es-ES" dirty="0"/>
              <a:t> por ejemplo, </a:t>
            </a:r>
            <a:r>
              <a:rPr lang="es-ES" dirty="0" err="1"/>
              <a:t>delays</a:t>
            </a:r>
            <a:r>
              <a:rPr lang="es-ES" dirty="0"/>
              <a:t>)</a:t>
            </a:r>
          </a:p>
          <a:p>
            <a:pPr marL="342900" indent="-342900">
              <a:buFont typeface="Arial" panose="020B0604020202020204" pitchFamily="34" charset="0"/>
              <a:buChar char="•"/>
            </a:pPr>
            <a:r>
              <a:rPr lang="es-ES" dirty="0" err="1"/>
              <a:t>Delay</a:t>
            </a:r>
            <a:r>
              <a:rPr lang="es-ES" dirty="0"/>
              <a:t> en la información y registro de sesión</a:t>
            </a:r>
          </a:p>
          <a:p>
            <a:r>
              <a:rPr lang="es-ES" dirty="0"/>
              <a:t>Captcha (¿eres un robot?)</a:t>
            </a:r>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Técnicas de “ofuscación”</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73077669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86</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err="1"/>
              <a:t>Throttling</a:t>
            </a:r>
            <a:endParaRPr lang="es-ES" dirty="0"/>
          </a:p>
          <a:p>
            <a:pPr marL="342900" indent="-342900">
              <a:buFont typeface="Arial" panose="020B0604020202020204" pitchFamily="34" charset="0"/>
              <a:buChar char="•"/>
            </a:pPr>
            <a:r>
              <a:rPr lang="es-ES" dirty="0"/>
              <a:t>Peticiones con un mismo patrón de por medio (cada X segundos) son un robot, así que fuera</a:t>
            </a:r>
          </a:p>
          <a:p>
            <a:r>
              <a:rPr lang="es-ES" dirty="0" err="1"/>
              <a:t>DDoS</a:t>
            </a:r>
            <a:r>
              <a:rPr lang="es-ES" dirty="0"/>
              <a:t> </a:t>
            </a:r>
            <a:r>
              <a:rPr lang="es-ES" dirty="0" err="1"/>
              <a:t>protection</a:t>
            </a:r>
            <a:r>
              <a:rPr lang="es-ES" dirty="0"/>
              <a:t> (</a:t>
            </a:r>
            <a:r>
              <a:rPr lang="es-ES" dirty="0" err="1"/>
              <a:t>Cloudfare</a:t>
            </a:r>
            <a:r>
              <a:rPr lang="es-ES" dirty="0"/>
              <a:t> por ejemplo, </a:t>
            </a:r>
            <a:r>
              <a:rPr lang="es-ES" dirty="0" err="1"/>
              <a:t>delays</a:t>
            </a:r>
            <a:r>
              <a:rPr lang="es-ES" dirty="0"/>
              <a:t>)</a:t>
            </a:r>
          </a:p>
          <a:p>
            <a:pPr marL="342900" indent="-342900">
              <a:buFont typeface="Arial" panose="020B0604020202020204" pitchFamily="34" charset="0"/>
              <a:buChar char="•"/>
            </a:pPr>
            <a:r>
              <a:rPr lang="es-ES" dirty="0" err="1"/>
              <a:t>Delay</a:t>
            </a:r>
            <a:r>
              <a:rPr lang="es-ES" dirty="0"/>
              <a:t> en la información y registro de sesión</a:t>
            </a:r>
          </a:p>
          <a:p>
            <a:r>
              <a:rPr lang="es-ES" dirty="0"/>
              <a:t>Captcha (¿eres un robot?)</a:t>
            </a:r>
          </a:p>
          <a:p>
            <a:pPr marL="342900" indent="-342900">
              <a:buFont typeface="Arial" panose="020B0604020202020204" pitchFamily="34" charset="0"/>
              <a:buChar char="•"/>
            </a:pPr>
            <a:r>
              <a:rPr lang="es-ES" dirty="0"/>
              <a:t>Requiere interacción avanzada (</a:t>
            </a:r>
            <a:r>
              <a:rPr lang="es-ES" dirty="0" err="1"/>
              <a:t>Computer</a:t>
            </a:r>
            <a:r>
              <a:rPr lang="es-ES" dirty="0"/>
              <a:t> visión + Interacción programática)</a:t>
            </a:r>
          </a:p>
          <a:p>
            <a:r>
              <a:rPr lang="es-ES" dirty="0"/>
              <a:t>Ofuscamiento de </a:t>
            </a:r>
            <a:r>
              <a:rPr lang="es-ES" dirty="0" err="1"/>
              <a:t>classNames</a:t>
            </a:r>
            <a:r>
              <a:rPr lang="es-ES" dirty="0"/>
              <a:t> (nuestra guía cambiante)</a:t>
            </a:r>
          </a:p>
          <a:p>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Técnicas de “ofuscación”</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7371966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87</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err="1"/>
              <a:t>Throttling</a:t>
            </a:r>
            <a:endParaRPr lang="es-ES" dirty="0"/>
          </a:p>
          <a:p>
            <a:pPr marL="342900" indent="-342900">
              <a:buFont typeface="Arial" panose="020B0604020202020204" pitchFamily="34" charset="0"/>
              <a:buChar char="•"/>
            </a:pPr>
            <a:r>
              <a:rPr lang="es-ES" dirty="0"/>
              <a:t>Peticiones con un mismo patrón de por medio (cada X segundos) son un robot, así que fuera</a:t>
            </a:r>
          </a:p>
          <a:p>
            <a:r>
              <a:rPr lang="es-ES" dirty="0" err="1"/>
              <a:t>DDoS</a:t>
            </a:r>
            <a:r>
              <a:rPr lang="es-ES" dirty="0"/>
              <a:t> </a:t>
            </a:r>
            <a:r>
              <a:rPr lang="es-ES" dirty="0" err="1"/>
              <a:t>protection</a:t>
            </a:r>
            <a:r>
              <a:rPr lang="es-ES" dirty="0"/>
              <a:t> (</a:t>
            </a:r>
            <a:r>
              <a:rPr lang="es-ES" dirty="0" err="1"/>
              <a:t>Cloudfare</a:t>
            </a:r>
            <a:r>
              <a:rPr lang="es-ES" dirty="0"/>
              <a:t> por ejemplo, </a:t>
            </a:r>
            <a:r>
              <a:rPr lang="es-ES" dirty="0" err="1"/>
              <a:t>delays</a:t>
            </a:r>
            <a:r>
              <a:rPr lang="es-ES" dirty="0"/>
              <a:t>)</a:t>
            </a:r>
          </a:p>
          <a:p>
            <a:pPr marL="342900" indent="-342900">
              <a:buFont typeface="Arial" panose="020B0604020202020204" pitchFamily="34" charset="0"/>
              <a:buChar char="•"/>
            </a:pPr>
            <a:r>
              <a:rPr lang="es-ES" dirty="0" err="1"/>
              <a:t>Delay</a:t>
            </a:r>
            <a:r>
              <a:rPr lang="es-ES" dirty="0"/>
              <a:t> en la información y registro de sesión</a:t>
            </a:r>
          </a:p>
          <a:p>
            <a:r>
              <a:rPr lang="es-ES" dirty="0"/>
              <a:t>Captcha (¿eres un robot?)</a:t>
            </a:r>
          </a:p>
          <a:p>
            <a:pPr marL="342900" indent="-342900">
              <a:buFont typeface="Arial" panose="020B0604020202020204" pitchFamily="34" charset="0"/>
              <a:buChar char="•"/>
            </a:pPr>
            <a:r>
              <a:rPr lang="es-ES" dirty="0"/>
              <a:t>Requiere interacción avanzada (</a:t>
            </a:r>
            <a:r>
              <a:rPr lang="es-ES" dirty="0" err="1"/>
              <a:t>Computer</a:t>
            </a:r>
            <a:r>
              <a:rPr lang="es-ES" dirty="0"/>
              <a:t> visión + Interacción programática)</a:t>
            </a:r>
          </a:p>
          <a:p>
            <a:r>
              <a:rPr lang="es-ES" dirty="0"/>
              <a:t>Ofuscamiento de </a:t>
            </a:r>
            <a:r>
              <a:rPr lang="es-ES" dirty="0" err="1"/>
              <a:t>classNames</a:t>
            </a:r>
            <a:r>
              <a:rPr lang="es-ES" dirty="0"/>
              <a:t> (nuestra guía cambiante)</a:t>
            </a:r>
          </a:p>
          <a:p>
            <a:pPr marL="342900" indent="-342900">
              <a:buFont typeface="Arial" panose="020B0604020202020204" pitchFamily="34" charset="0"/>
              <a:buChar char="•"/>
            </a:pPr>
            <a:r>
              <a:rPr lang="es-ES" dirty="0"/>
              <a:t>Si extraemos información por </a:t>
            </a:r>
            <a:r>
              <a:rPr lang="es-ES" dirty="0" err="1"/>
              <a:t>classNames</a:t>
            </a:r>
            <a:r>
              <a:rPr lang="es-ES" dirty="0"/>
              <a:t>, autogenerarlos con hashes nos dificultaría la faena</a:t>
            </a:r>
          </a:p>
          <a:p>
            <a:r>
              <a:rPr lang="es-ES" dirty="0"/>
              <a:t>Agente web o User-</a:t>
            </a:r>
            <a:r>
              <a:rPr lang="es-ES"/>
              <a:t>Agent</a:t>
            </a: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Técnicas de “ofuscación”</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32972077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88</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err="1"/>
              <a:t>Throttling</a:t>
            </a:r>
            <a:endParaRPr lang="es-ES" dirty="0"/>
          </a:p>
          <a:p>
            <a:pPr marL="342900" indent="-342900">
              <a:buFont typeface="Arial" panose="020B0604020202020204" pitchFamily="34" charset="0"/>
              <a:buChar char="•"/>
            </a:pPr>
            <a:r>
              <a:rPr lang="es-ES" dirty="0"/>
              <a:t>Peticiones con un mismo patrón de por medio (cada X segundos) son un robot, así que fuera</a:t>
            </a:r>
          </a:p>
          <a:p>
            <a:r>
              <a:rPr lang="es-ES" dirty="0" err="1"/>
              <a:t>DDoS</a:t>
            </a:r>
            <a:r>
              <a:rPr lang="es-ES" dirty="0"/>
              <a:t> </a:t>
            </a:r>
            <a:r>
              <a:rPr lang="es-ES" dirty="0" err="1"/>
              <a:t>protection</a:t>
            </a:r>
            <a:r>
              <a:rPr lang="es-ES" dirty="0"/>
              <a:t> (</a:t>
            </a:r>
            <a:r>
              <a:rPr lang="es-ES" dirty="0" err="1"/>
              <a:t>Cloudfare</a:t>
            </a:r>
            <a:r>
              <a:rPr lang="es-ES" dirty="0"/>
              <a:t> por ejemplo, </a:t>
            </a:r>
            <a:r>
              <a:rPr lang="es-ES" dirty="0" err="1"/>
              <a:t>delays</a:t>
            </a:r>
            <a:r>
              <a:rPr lang="es-ES" dirty="0"/>
              <a:t>)</a:t>
            </a:r>
          </a:p>
          <a:p>
            <a:pPr marL="342900" indent="-342900">
              <a:buFont typeface="Arial" panose="020B0604020202020204" pitchFamily="34" charset="0"/>
              <a:buChar char="•"/>
            </a:pPr>
            <a:r>
              <a:rPr lang="es-ES" dirty="0" err="1"/>
              <a:t>Delay</a:t>
            </a:r>
            <a:r>
              <a:rPr lang="es-ES" dirty="0"/>
              <a:t> en la información y registro de sesión</a:t>
            </a:r>
          </a:p>
          <a:p>
            <a:r>
              <a:rPr lang="es-ES" dirty="0"/>
              <a:t>Captcha (¿eres un robot?)</a:t>
            </a:r>
          </a:p>
          <a:p>
            <a:pPr marL="342900" indent="-342900">
              <a:buFont typeface="Arial" panose="020B0604020202020204" pitchFamily="34" charset="0"/>
              <a:buChar char="•"/>
            </a:pPr>
            <a:r>
              <a:rPr lang="es-ES" dirty="0"/>
              <a:t>Requiere interacción avanzada (</a:t>
            </a:r>
            <a:r>
              <a:rPr lang="es-ES" dirty="0" err="1"/>
              <a:t>Computer</a:t>
            </a:r>
            <a:r>
              <a:rPr lang="es-ES" dirty="0"/>
              <a:t> visión + Interacción programática)</a:t>
            </a:r>
          </a:p>
          <a:p>
            <a:r>
              <a:rPr lang="es-ES" dirty="0"/>
              <a:t>Ofuscamiento de </a:t>
            </a:r>
            <a:r>
              <a:rPr lang="es-ES" dirty="0" err="1"/>
              <a:t>classNames</a:t>
            </a:r>
            <a:r>
              <a:rPr lang="es-ES" dirty="0"/>
              <a:t> (nuestra guía cambiante)</a:t>
            </a:r>
          </a:p>
          <a:p>
            <a:pPr marL="342900" indent="-342900">
              <a:buFont typeface="Arial" panose="020B0604020202020204" pitchFamily="34" charset="0"/>
              <a:buChar char="•"/>
            </a:pPr>
            <a:r>
              <a:rPr lang="es-ES" dirty="0"/>
              <a:t>Si extraemos información por </a:t>
            </a:r>
            <a:r>
              <a:rPr lang="es-ES" dirty="0" err="1"/>
              <a:t>classNames</a:t>
            </a:r>
            <a:r>
              <a:rPr lang="es-ES" dirty="0"/>
              <a:t>, autogenerarlos con hashes nos dificultaría la faena</a:t>
            </a:r>
          </a:p>
          <a:p>
            <a:r>
              <a:rPr lang="es-ES" dirty="0"/>
              <a:t>Agente web o User-</a:t>
            </a:r>
            <a:r>
              <a:rPr lang="es-ES" dirty="0" err="1"/>
              <a:t>Agent</a:t>
            </a:r>
            <a:endParaRPr lang="es-ES" dirty="0"/>
          </a:p>
          <a:p>
            <a:pPr marL="342900" indent="-342900">
              <a:buFont typeface="Arial" panose="020B0604020202020204" pitchFamily="34" charset="0"/>
              <a:buChar char="•"/>
            </a:pPr>
            <a:r>
              <a:rPr lang="es-ES" dirty="0"/>
              <a:t>Cabecera de peticiones, información de los navegadores</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Técnicas de “ofuscación”</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10188788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id="{91810D57-B7C6-C01F-A97B-60534824AC33}"/>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8" name="Título 2">
            <a:extLst>
              <a:ext uri="{FF2B5EF4-FFF2-40B4-BE49-F238E27FC236}">
                <a16:creationId xmlns:a16="http://schemas.microsoft.com/office/drawing/2014/main" id="{33C52391-76EF-4C62-FA4F-A12F446A9D92}"/>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9" name="Rectángulo">
            <a:extLst>
              <a:ext uri="{FF2B5EF4-FFF2-40B4-BE49-F238E27FC236}">
                <a16:creationId xmlns:a16="http://schemas.microsoft.com/office/drawing/2014/main" id="{AA6ECEE9-F5E3-E06A-052D-EFBA3D842A6D}"/>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1" name="LAS 6 PREGUNTAS para diagramar">
            <a:extLst>
              <a:ext uri="{FF2B5EF4-FFF2-40B4-BE49-F238E27FC236}">
                <a16:creationId xmlns:a16="http://schemas.microsoft.com/office/drawing/2014/main" id="{CEC3ABBE-1B32-27B4-F20A-0165B7A31048}"/>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Demo: sin </a:t>
            </a:r>
            <a:r>
              <a:rPr lang="es-ES" dirty="0" err="1"/>
              <a:t>headless</a:t>
            </a:r>
            <a:endParaRPr dirty="0"/>
          </a:p>
        </p:txBody>
      </p:sp>
      <p:grpSp>
        <p:nvGrpSpPr>
          <p:cNvPr id="12" name="Grupo">
            <a:extLst>
              <a:ext uri="{FF2B5EF4-FFF2-40B4-BE49-F238E27FC236}">
                <a16:creationId xmlns:a16="http://schemas.microsoft.com/office/drawing/2014/main" id="{263BB387-FF2D-A181-C19B-768D0969A257}"/>
              </a:ext>
            </a:extLst>
          </p:cNvPr>
          <p:cNvGrpSpPr/>
          <p:nvPr/>
        </p:nvGrpSpPr>
        <p:grpSpPr>
          <a:xfrm>
            <a:off x="502727" y="1074737"/>
            <a:ext cx="2859680" cy="1"/>
            <a:chOff x="0" y="0"/>
            <a:chExt cx="2859679" cy="0"/>
          </a:xfrm>
        </p:grpSpPr>
        <p:sp>
          <p:nvSpPr>
            <p:cNvPr id="13" name="Línea">
              <a:extLst>
                <a:ext uri="{FF2B5EF4-FFF2-40B4-BE49-F238E27FC236}">
                  <a16:creationId xmlns:a16="http://schemas.microsoft.com/office/drawing/2014/main" id="{4BD3B0BD-CCCB-62A9-CD26-D7D30865DCC9}"/>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4" name="Línea">
              <a:extLst>
                <a:ext uri="{FF2B5EF4-FFF2-40B4-BE49-F238E27FC236}">
                  <a16:creationId xmlns:a16="http://schemas.microsoft.com/office/drawing/2014/main" id="{A1242A28-49BB-1451-6CE6-22C04F0F28F5}"/>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5" name="Línea">
              <a:extLst>
                <a:ext uri="{FF2B5EF4-FFF2-40B4-BE49-F238E27FC236}">
                  <a16:creationId xmlns:a16="http://schemas.microsoft.com/office/drawing/2014/main" id="{643C10B8-EC7F-6794-BEEA-993132C66613}"/>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6" name="Línea">
              <a:extLst>
                <a:ext uri="{FF2B5EF4-FFF2-40B4-BE49-F238E27FC236}">
                  <a16:creationId xmlns:a16="http://schemas.microsoft.com/office/drawing/2014/main" id="{D8EDFC3D-3574-4D74-BE35-14A0F0B89906}"/>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7" name="Grupo">
            <a:extLst>
              <a:ext uri="{FF2B5EF4-FFF2-40B4-BE49-F238E27FC236}">
                <a16:creationId xmlns:a16="http://schemas.microsoft.com/office/drawing/2014/main" id="{E1BE37B7-92B1-1B78-6642-02DAEF4A4266}"/>
              </a:ext>
            </a:extLst>
          </p:cNvPr>
          <p:cNvGrpSpPr/>
          <p:nvPr/>
        </p:nvGrpSpPr>
        <p:grpSpPr>
          <a:xfrm>
            <a:off x="502727" y="1211421"/>
            <a:ext cx="1893164" cy="1"/>
            <a:chOff x="0" y="0"/>
            <a:chExt cx="1893162" cy="0"/>
          </a:xfrm>
        </p:grpSpPr>
        <p:sp>
          <p:nvSpPr>
            <p:cNvPr id="18" name="Línea">
              <a:extLst>
                <a:ext uri="{FF2B5EF4-FFF2-40B4-BE49-F238E27FC236}">
                  <a16:creationId xmlns:a16="http://schemas.microsoft.com/office/drawing/2014/main" id="{7DF8A3B2-D459-1E5A-3316-D9A598659F1A}"/>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 name="Línea">
              <a:extLst>
                <a:ext uri="{FF2B5EF4-FFF2-40B4-BE49-F238E27FC236}">
                  <a16:creationId xmlns:a16="http://schemas.microsoft.com/office/drawing/2014/main" id="{695A6165-DBCB-F6E4-F5C6-92C0B89F7194}"/>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 name="Línea">
              <a:extLst>
                <a:ext uri="{FF2B5EF4-FFF2-40B4-BE49-F238E27FC236}">
                  <a16:creationId xmlns:a16="http://schemas.microsoft.com/office/drawing/2014/main" id="{57C3BA70-4877-782E-B2B9-A6447877868C}"/>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 name="Línea">
              <a:extLst>
                <a:ext uri="{FF2B5EF4-FFF2-40B4-BE49-F238E27FC236}">
                  <a16:creationId xmlns:a16="http://schemas.microsoft.com/office/drawing/2014/main" id="{A3C987EC-959B-34E4-8752-609E0884032C}"/>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3" name="Número de diapositiva">
            <a:extLst>
              <a:ext uri="{FF2B5EF4-FFF2-40B4-BE49-F238E27FC236}">
                <a16:creationId xmlns:a16="http://schemas.microsoft.com/office/drawing/2014/main" id="{76A2534B-BE81-6B3F-5159-E8A58B615474}"/>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89</a:t>
            </a:fld>
            <a:endParaRPr lang="es-ES" dirty="0"/>
          </a:p>
        </p:txBody>
      </p:sp>
      <p:sp>
        <p:nvSpPr>
          <p:cNvPr id="24" name="Marcador de texto 5">
            <a:extLst>
              <a:ext uri="{FF2B5EF4-FFF2-40B4-BE49-F238E27FC236}">
                <a16:creationId xmlns:a16="http://schemas.microsoft.com/office/drawing/2014/main" id="{995DFE2D-562C-5B2C-F4C2-34340D2EECD7}"/>
              </a:ext>
            </a:extLst>
          </p:cNvPr>
          <p:cNvSpPr>
            <a:spLocks noGrp="1"/>
          </p:cNvSpPr>
          <p:nvPr>
            <p:ph type="body" idx="1"/>
          </p:nvPr>
        </p:nvSpPr>
        <p:spPr>
          <a:xfrm>
            <a:off x="404810" y="1645532"/>
            <a:ext cx="11406193" cy="4743288"/>
          </a:xfrm>
        </p:spPr>
        <p:txBody>
          <a:bodyPr/>
          <a:lstStyle/>
          <a:p>
            <a:r>
              <a:rPr lang="es-ES" dirty="0"/>
              <a:t>Páginas más “ofuscadas”, (in)voluntariamente, y los problemas que atañen</a:t>
            </a:r>
          </a:p>
          <a:p>
            <a:endParaRPr lang="es-ES" dirty="0"/>
          </a:p>
          <a:p>
            <a:r>
              <a:rPr lang="es-ES" dirty="0"/>
              <a:t>Tiempo aproximado: </a:t>
            </a:r>
            <a:r>
              <a:rPr lang="es-ES" b="1" dirty="0"/>
              <a:t>5 minutos</a:t>
            </a:r>
          </a:p>
          <a:p>
            <a:r>
              <a:rPr lang="es-ES" dirty="0"/>
              <a:t>Target: </a:t>
            </a:r>
            <a:r>
              <a:rPr lang="es-ES" b="1" dirty="0"/>
              <a:t>ZARA</a:t>
            </a:r>
          </a:p>
        </p:txBody>
      </p:sp>
    </p:spTree>
    <p:extLst>
      <p:ext uri="{BB962C8B-B14F-4D97-AF65-F5344CB8AC3E}">
        <p14:creationId xmlns:p14="http://schemas.microsoft.com/office/powerpoint/2010/main" val="17980385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158DE54-A0E1-08B3-6AE5-29F4557CD787}"/>
              </a:ext>
            </a:extLst>
          </p:cNvPr>
          <p:cNvSpPr>
            <a:spLocks noGrp="1"/>
          </p:cNvSpPr>
          <p:nvPr>
            <p:ph type="body" idx="1"/>
          </p:nvPr>
        </p:nvSpPr>
        <p:spPr>
          <a:xfrm>
            <a:off x="404810" y="1732366"/>
            <a:ext cx="11406193" cy="4656453"/>
          </a:xfrm>
        </p:spPr>
        <p:txBody>
          <a:bodyPr/>
          <a:lstStyle/>
          <a:p>
            <a:r>
              <a:rPr lang="en-US" dirty="0"/>
              <a:t>¿</a:t>
            </a:r>
            <a:r>
              <a:rPr lang="en-US" dirty="0" err="1"/>
              <a:t>Qué</a:t>
            </a:r>
            <a:r>
              <a:rPr lang="en-US" dirty="0"/>
              <a:t> es </a:t>
            </a:r>
            <a:r>
              <a:rPr lang="en-US" dirty="0" err="1"/>
              <a:t>una</a:t>
            </a:r>
            <a:r>
              <a:rPr lang="en-US" dirty="0"/>
              <a:t> Base de </a:t>
            </a:r>
            <a:r>
              <a:rPr lang="en-US" dirty="0" err="1"/>
              <a:t>Datos</a:t>
            </a:r>
            <a:r>
              <a:rPr lang="en-US" dirty="0"/>
              <a:t>?</a:t>
            </a:r>
          </a:p>
          <a:p>
            <a:pPr marL="342900" indent="-342900">
              <a:buFont typeface="Arial" panose="020B0604020202020204" pitchFamily="34" charset="0"/>
              <a:buChar char="•"/>
            </a:pPr>
            <a:r>
              <a:rPr lang="en-US" dirty="0" err="1"/>
              <a:t>Repositorio</a:t>
            </a:r>
            <a:r>
              <a:rPr lang="en-US" dirty="0"/>
              <a:t> </a:t>
            </a:r>
            <a:r>
              <a:rPr lang="en-US" dirty="0" err="1"/>
              <a:t>estructurado</a:t>
            </a:r>
            <a:r>
              <a:rPr lang="en-US" dirty="0"/>
              <a:t> de </a:t>
            </a:r>
            <a:r>
              <a:rPr lang="en-US" dirty="0" err="1"/>
              <a:t>información</a:t>
            </a:r>
            <a:endParaRPr lang="en-US" dirty="0"/>
          </a:p>
          <a:p>
            <a:endParaRPr lang="en-US" dirty="0"/>
          </a:p>
          <a:p>
            <a:r>
              <a:rPr lang="en-US" dirty="0" err="1"/>
              <a:t>Cuál</a:t>
            </a:r>
            <a:r>
              <a:rPr lang="en-US" dirty="0"/>
              <a:t> es </a:t>
            </a:r>
            <a:r>
              <a:rPr lang="en-US" dirty="0" err="1"/>
              <a:t>su</a:t>
            </a:r>
            <a:r>
              <a:rPr lang="en-US" dirty="0"/>
              <a:t> </a:t>
            </a:r>
            <a:r>
              <a:rPr lang="en-US" dirty="0" err="1"/>
              <a:t>propósito</a:t>
            </a:r>
            <a:endParaRPr lang="en-US" dirty="0"/>
          </a:p>
        </p:txBody>
      </p:sp>
      <p:sp>
        <p:nvSpPr>
          <p:cNvPr id="5" name="Número de diapositiva">
            <a:extLst>
              <a:ext uri="{FF2B5EF4-FFF2-40B4-BE49-F238E27FC236}">
                <a16:creationId xmlns:a16="http://schemas.microsoft.com/office/drawing/2014/main" id="{89402044-A2A1-439F-A9B2-5E36DF167024}"/>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9</a:t>
            </a:fld>
            <a:endParaRPr lang="es-ES" dirty="0"/>
          </a:p>
        </p:txBody>
      </p:sp>
      <p:sp>
        <p:nvSpPr>
          <p:cNvPr id="27" name="Rectángulo">
            <a:extLst>
              <a:ext uri="{FF2B5EF4-FFF2-40B4-BE49-F238E27FC236}">
                <a16:creationId xmlns:a16="http://schemas.microsoft.com/office/drawing/2014/main" id="{B7130E8D-C003-0111-290C-292CD013BF7D}"/>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47" name="LAS 6 PREGUNTAS para diagramar">
            <a:extLst>
              <a:ext uri="{FF2B5EF4-FFF2-40B4-BE49-F238E27FC236}">
                <a16:creationId xmlns:a16="http://schemas.microsoft.com/office/drawing/2014/main" id="{4427438A-DE2B-86C8-AF02-06706D2A905C}"/>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n-US" sz="3200" dirty="0"/>
              <a:t>Base de </a:t>
            </a:r>
            <a:r>
              <a:rPr lang="en-US" sz="3200" dirty="0" err="1"/>
              <a:t>datos</a:t>
            </a:r>
            <a:r>
              <a:rPr lang="en-US" sz="3200" dirty="0"/>
              <a:t>… ¿</a:t>
            </a:r>
            <a:r>
              <a:rPr lang="en-US" sz="3200" dirty="0" err="1"/>
              <a:t>ofuscadas</a:t>
            </a:r>
            <a:r>
              <a:rPr lang="en-US" sz="3200" dirty="0"/>
              <a:t>?</a:t>
            </a:r>
            <a:endParaRPr dirty="0"/>
          </a:p>
        </p:txBody>
      </p:sp>
      <p:grpSp>
        <p:nvGrpSpPr>
          <p:cNvPr id="48" name="Grupo">
            <a:extLst>
              <a:ext uri="{FF2B5EF4-FFF2-40B4-BE49-F238E27FC236}">
                <a16:creationId xmlns:a16="http://schemas.microsoft.com/office/drawing/2014/main" id="{B3F6CFE9-E8E4-8E73-4B86-453AF92EB303}"/>
              </a:ext>
            </a:extLst>
          </p:cNvPr>
          <p:cNvGrpSpPr/>
          <p:nvPr/>
        </p:nvGrpSpPr>
        <p:grpSpPr>
          <a:xfrm>
            <a:off x="502727" y="1074737"/>
            <a:ext cx="2859680" cy="1"/>
            <a:chOff x="0" y="0"/>
            <a:chExt cx="2859679" cy="0"/>
          </a:xfrm>
        </p:grpSpPr>
        <p:sp>
          <p:nvSpPr>
            <p:cNvPr id="49" name="Línea">
              <a:extLst>
                <a:ext uri="{FF2B5EF4-FFF2-40B4-BE49-F238E27FC236}">
                  <a16:creationId xmlns:a16="http://schemas.microsoft.com/office/drawing/2014/main" id="{E9671A79-EC07-EE8A-4F8D-5A88282A1083}"/>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0" name="Línea">
              <a:extLst>
                <a:ext uri="{FF2B5EF4-FFF2-40B4-BE49-F238E27FC236}">
                  <a16:creationId xmlns:a16="http://schemas.microsoft.com/office/drawing/2014/main" id="{9F397B26-F7F0-DB8A-E3C6-BD1003090C0C}"/>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1" name="Línea">
              <a:extLst>
                <a:ext uri="{FF2B5EF4-FFF2-40B4-BE49-F238E27FC236}">
                  <a16:creationId xmlns:a16="http://schemas.microsoft.com/office/drawing/2014/main" id="{A9012B56-3E3F-7075-BD8F-68C35E6FF904}"/>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2" name="Línea">
              <a:extLst>
                <a:ext uri="{FF2B5EF4-FFF2-40B4-BE49-F238E27FC236}">
                  <a16:creationId xmlns:a16="http://schemas.microsoft.com/office/drawing/2014/main" id="{30E16078-FD6F-67D8-BAEF-291D9B124E41}"/>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53" name="Grupo">
            <a:extLst>
              <a:ext uri="{FF2B5EF4-FFF2-40B4-BE49-F238E27FC236}">
                <a16:creationId xmlns:a16="http://schemas.microsoft.com/office/drawing/2014/main" id="{53552382-2D1E-CF7E-77BD-4978E506CED6}"/>
              </a:ext>
            </a:extLst>
          </p:cNvPr>
          <p:cNvGrpSpPr/>
          <p:nvPr/>
        </p:nvGrpSpPr>
        <p:grpSpPr>
          <a:xfrm>
            <a:off x="502727" y="1211421"/>
            <a:ext cx="1893164" cy="1"/>
            <a:chOff x="0" y="0"/>
            <a:chExt cx="1893162" cy="0"/>
          </a:xfrm>
        </p:grpSpPr>
        <p:sp>
          <p:nvSpPr>
            <p:cNvPr id="54" name="Línea">
              <a:extLst>
                <a:ext uri="{FF2B5EF4-FFF2-40B4-BE49-F238E27FC236}">
                  <a16:creationId xmlns:a16="http://schemas.microsoft.com/office/drawing/2014/main" id="{2806429D-8A4F-51CC-7BFD-3908A62F451C}"/>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5" name="Línea">
              <a:extLst>
                <a:ext uri="{FF2B5EF4-FFF2-40B4-BE49-F238E27FC236}">
                  <a16:creationId xmlns:a16="http://schemas.microsoft.com/office/drawing/2014/main" id="{3941509C-82BB-A919-9D3C-62FECC35CD92}"/>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6" name="Línea">
              <a:extLst>
                <a:ext uri="{FF2B5EF4-FFF2-40B4-BE49-F238E27FC236}">
                  <a16:creationId xmlns:a16="http://schemas.microsoft.com/office/drawing/2014/main" id="{05A11236-6277-4517-C387-BB350A5B33E2}"/>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57" name="Línea">
              <a:extLst>
                <a:ext uri="{FF2B5EF4-FFF2-40B4-BE49-F238E27FC236}">
                  <a16:creationId xmlns:a16="http://schemas.microsoft.com/office/drawing/2014/main" id="{8A28110F-FEDD-6D5A-47A8-161437D42059}"/>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40977116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7"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90</a:t>
            </a:fld>
            <a:endParaRPr dirty="0"/>
          </a:p>
        </p:txBody>
      </p:sp>
      <p:sp>
        <p:nvSpPr>
          <p:cNvPr id="6579" name="Rectangle 19"/>
          <p:cNvSpPr>
            <a:spLocks noGrp="1"/>
          </p:cNvSpPr>
          <p:nvPr>
            <p:ph type="body" sz="half" idx="1"/>
          </p:nvPr>
        </p:nvSpPr>
        <p:spPr>
          <a:xfrm>
            <a:off x="6706461" y="-1"/>
            <a:ext cx="4562286" cy="6858001"/>
          </a:xfrm>
          <a:prstGeom prst="rect">
            <a:avLst/>
          </a:prstGeom>
        </p:spPr>
        <p:txBody>
          <a:bodyPr/>
          <a:lstStyle/>
          <a:p>
            <a:pPr algn="ctr">
              <a:spcBef>
                <a:spcPts val="0"/>
              </a:spcBef>
              <a:defRPr sz="1400">
                <a:latin typeface="Ubuntu Medium"/>
                <a:ea typeface="Ubuntu Medium"/>
                <a:cs typeface="Ubuntu Medium"/>
                <a:sym typeface="Ubuntu Medium"/>
              </a:defRPr>
            </a:pPr>
            <a:endParaRPr dirty="0"/>
          </a:p>
        </p:txBody>
      </p:sp>
      <p:sp>
        <p:nvSpPr>
          <p:cNvPr id="6580" name="Title 3"/>
          <p:cNvSpPr>
            <a:spLocks noGrp="1"/>
          </p:cNvSpPr>
          <p:nvPr>
            <p:ph type="title"/>
          </p:nvPr>
        </p:nvSpPr>
        <p:spPr>
          <a:xfrm>
            <a:off x="7337748" y="3690037"/>
            <a:ext cx="3272832" cy="915312"/>
          </a:xfrm>
          <a:prstGeom prst="rect">
            <a:avLst/>
          </a:prstGeom>
        </p:spPr>
        <p:txBody>
          <a:bodyPr/>
          <a:lstStyle/>
          <a:p>
            <a:r>
              <a:rPr lang="es-ES" dirty="0" err="1"/>
              <a:t>testing</a:t>
            </a:r>
            <a:endParaRPr dirty="0"/>
          </a:p>
        </p:txBody>
      </p:sp>
      <p:sp>
        <p:nvSpPr>
          <p:cNvPr id="6582" name="Línea"/>
          <p:cNvSpPr/>
          <p:nvPr/>
        </p:nvSpPr>
        <p:spPr>
          <a:xfrm>
            <a:off x="7972828" y="4355465"/>
            <a:ext cx="2029551" cy="3"/>
          </a:xfrm>
          <a:prstGeom prst="line">
            <a:avLst/>
          </a:prstGeom>
          <a:ln w="50800">
            <a:solidFill>
              <a:srgbClr val="FFFFFF"/>
            </a:solidFill>
          </a:ln>
        </p:spPr>
        <p:txBody>
          <a:bodyPr lIns="45718" tIns="45718" rIns="45718" bIns="45718"/>
          <a:lstStyle/>
          <a:p>
            <a:endParaRPr/>
          </a:p>
        </p:txBody>
      </p:sp>
      <p:sp>
        <p:nvSpPr>
          <p:cNvPr id="6583" name="Círculo"/>
          <p:cNvSpPr/>
          <p:nvPr/>
        </p:nvSpPr>
        <p:spPr>
          <a:xfrm>
            <a:off x="8346253" y="1156523"/>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6584" name="Círculo"/>
          <p:cNvSpPr/>
          <p:nvPr/>
        </p:nvSpPr>
        <p:spPr>
          <a:xfrm>
            <a:off x="8687458" y="26606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6585" name="Círculo"/>
          <p:cNvSpPr/>
          <p:nvPr/>
        </p:nvSpPr>
        <p:spPr>
          <a:xfrm>
            <a:off x="8668408" y="26098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6586" name="Changing ecosystem"/>
          <p:cNvSpPr/>
          <p:nvPr/>
        </p:nvSpPr>
        <p:spPr>
          <a:xfrm>
            <a:off x="8811189" y="2670224"/>
            <a:ext cx="325397" cy="58477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rPr lang="es-ES" dirty="0"/>
              <a:t>6</a:t>
            </a:r>
            <a:endParaRPr dirty="0"/>
          </a:p>
        </p:txBody>
      </p:sp>
      <p:sp>
        <p:nvSpPr>
          <p:cNvPr id="6587" name="Línea"/>
          <p:cNvSpPr/>
          <p:nvPr/>
        </p:nvSpPr>
        <p:spPr>
          <a:xfrm>
            <a:off x="9304449" y="2944872"/>
            <a:ext cx="452807" cy="3"/>
          </a:xfrm>
          <a:prstGeom prst="line">
            <a:avLst/>
          </a:prstGeom>
          <a:ln w="25400">
            <a:solidFill>
              <a:srgbClr val="FFFFFF"/>
            </a:solidFill>
          </a:ln>
        </p:spPr>
        <p:txBody>
          <a:bodyPr lIns="45718" tIns="45718" rIns="45718" bIns="45718"/>
          <a:lstStyle/>
          <a:p>
            <a:endParaRPr/>
          </a:p>
        </p:txBody>
      </p:sp>
      <p:sp>
        <p:nvSpPr>
          <p:cNvPr id="6588" name="Línea"/>
          <p:cNvSpPr/>
          <p:nvPr/>
        </p:nvSpPr>
        <p:spPr>
          <a:xfrm>
            <a:off x="8217951" y="2944872"/>
            <a:ext cx="452807" cy="3"/>
          </a:xfrm>
          <a:prstGeom prst="line">
            <a:avLst/>
          </a:prstGeom>
          <a:ln w="25400">
            <a:solidFill>
              <a:srgbClr val="FFFFFF"/>
            </a:solidFill>
          </a:ln>
        </p:spPr>
        <p:txBody>
          <a:bodyPr lIns="45718" tIns="45718" rIns="45718" bIns="45718"/>
          <a:lstStyle/>
          <a:p>
            <a:endParaRPr/>
          </a:p>
        </p:txBody>
      </p:sp>
      <p:pic>
        <p:nvPicPr>
          <p:cNvPr id="6589" name="pasted-image.pdf" descr="pasted-image.pdf"/>
          <p:cNvPicPr>
            <a:picLocks noChangeAspect="1"/>
          </p:cNvPicPr>
          <p:nvPr/>
        </p:nvPicPr>
        <p:blipFill>
          <a:blip r:embed="rId2"/>
          <a:stretch>
            <a:fillRect/>
          </a:stretch>
        </p:blipFill>
        <p:spPr>
          <a:xfrm>
            <a:off x="8480214" y="1233240"/>
            <a:ext cx="1014777" cy="941731"/>
          </a:xfrm>
          <a:prstGeom prst="rect">
            <a:avLst/>
          </a:prstGeom>
          <a:ln w="12700">
            <a:miter lim="400000"/>
          </a:ln>
        </p:spPr>
      </p:pic>
      <p:pic>
        <p:nvPicPr>
          <p:cNvPr id="2" name="pasted-image.pdf" descr="pasted-image.pdf">
            <a:extLst>
              <a:ext uri="{FF2B5EF4-FFF2-40B4-BE49-F238E27FC236}">
                <a16:creationId xmlns:a16="http://schemas.microsoft.com/office/drawing/2014/main" id="{E25A15EE-784E-69E3-8D30-6B9FCB49DB60}"/>
              </a:ext>
            </a:extLst>
          </p:cNvPr>
          <p:cNvPicPr>
            <a:picLocks noChangeAspect="1"/>
          </p:cNvPicPr>
          <p:nvPr/>
        </p:nvPicPr>
        <p:blipFill>
          <a:blip r:embed="rId3"/>
          <a:stretch>
            <a:fillRect/>
          </a:stretch>
        </p:blipFill>
        <p:spPr>
          <a:xfrm>
            <a:off x="1253467" y="506175"/>
            <a:ext cx="4394551" cy="5655262"/>
          </a:xfrm>
          <a:prstGeom prst="rect">
            <a:avLst/>
          </a:prstGeom>
          <a:ln w="12700">
            <a:miter lim="400000"/>
          </a:ln>
        </p:spPr>
      </p:pic>
      <p:sp>
        <p:nvSpPr>
          <p:cNvPr id="3" name="Rectángulo 2">
            <a:extLst>
              <a:ext uri="{FF2B5EF4-FFF2-40B4-BE49-F238E27FC236}">
                <a16:creationId xmlns:a16="http://schemas.microsoft.com/office/drawing/2014/main" id="{EA0628EF-8A83-FFEF-D07E-1C57A5FA2CEC}"/>
              </a:ext>
            </a:extLst>
          </p:cNvPr>
          <p:cNvSpPr/>
          <p:nvPr/>
        </p:nvSpPr>
        <p:spPr>
          <a:xfrm>
            <a:off x="0" y="6413500"/>
            <a:ext cx="3911600" cy="44450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2858199642"/>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91</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¿Qué es el </a:t>
            </a:r>
            <a:r>
              <a:rPr lang="es-ES" dirty="0" err="1"/>
              <a:t>testing</a:t>
            </a:r>
            <a:r>
              <a:rPr lang="es-ES" dirty="0"/>
              <a:t>? ¿Y qué propósito cumple?</a:t>
            </a:r>
          </a:p>
          <a:p>
            <a:pPr marL="342900" indent="-342900">
              <a:buFontTx/>
              <a:buChar char="-"/>
            </a:pPr>
            <a:endParaRPr lang="es-ES" dirty="0"/>
          </a:p>
          <a:p>
            <a:pPr marL="342900" indent="-342900">
              <a:buFontTx/>
              <a:buChar char="-"/>
            </a:pP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err="1"/>
              <a:t>Testing</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311537278"/>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92</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¿Qué es el </a:t>
            </a:r>
            <a:r>
              <a:rPr lang="es-ES" dirty="0" err="1"/>
              <a:t>testing</a:t>
            </a:r>
            <a:r>
              <a:rPr lang="es-ES" dirty="0"/>
              <a:t>? ¿Y qué propósito cumple?</a:t>
            </a:r>
          </a:p>
          <a:p>
            <a:pPr marL="342900" indent="-342900">
              <a:buFont typeface="Arial" panose="020B0604020202020204" pitchFamily="34" charset="0"/>
              <a:buChar char="•"/>
            </a:pPr>
            <a:r>
              <a:rPr lang="es-ES" dirty="0"/>
              <a:t>La validación funcional de nuestro código</a:t>
            </a:r>
          </a:p>
          <a:p>
            <a:pPr marL="342900" indent="-342900">
              <a:buFont typeface="Arial" panose="020B0604020202020204" pitchFamily="34" charset="0"/>
              <a:buChar char="•"/>
            </a:pPr>
            <a:r>
              <a:rPr lang="es-ES" dirty="0"/>
              <a:t>Cumple el propósito de comprobar las funcionalidades una única vez</a:t>
            </a:r>
          </a:p>
          <a:p>
            <a:pPr marL="342900" indent="-342900">
              <a:buFontTx/>
              <a:buChar char="-"/>
            </a:pPr>
            <a:endParaRPr lang="es-ES" dirty="0"/>
          </a:p>
          <a:p>
            <a:r>
              <a:rPr lang="es-ES" dirty="0"/>
              <a:t>¿Es viable?</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err="1"/>
              <a:t>Testing</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14482926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93</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¿Qué es el </a:t>
            </a:r>
            <a:r>
              <a:rPr lang="es-ES" dirty="0" err="1"/>
              <a:t>testing</a:t>
            </a:r>
            <a:r>
              <a:rPr lang="es-ES" dirty="0"/>
              <a:t>? ¿Y qué propósito cumple?</a:t>
            </a:r>
          </a:p>
          <a:p>
            <a:pPr marL="342900" indent="-342900">
              <a:buFont typeface="Arial" panose="020B0604020202020204" pitchFamily="34" charset="0"/>
              <a:buChar char="•"/>
            </a:pPr>
            <a:r>
              <a:rPr lang="es-ES" dirty="0"/>
              <a:t>La validación funcional de nuestro código</a:t>
            </a:r>
          </a:p>
          <a:p>
            <a:pPr marL="342900" indent="-342900">
              <a:buFont typeface="Arial" panose="020B0604020202020204" pitchFamily="34" charset="0"/>
              <a:buChar char="•"/>
            </a:pPr>
            <a:r>
              <a:rPr lang="es-ES" dirty="0"/>
              <a:t>Cumple el propósito de comprobar las funcionalidades una única vez</a:t>
            </a:r>
          </a:p>
          <a:p>
            <a:pPr marL="342900" indent="-342900">
              <a:buFontTx/>
              <a:buChar char="-"/>
            </a:pPr>
            <a:endParaRPr lang="es-ES" dirty="0"/>
          </a:p>
          <a:p>
            <a:r>
              <a:rPr lang="es-ES" dirty="0"/>
              <a:t>¿Es viable?</a:t>
            </a:r>
          </a:p>
          <a:p>
            <a:pPr marL="342900" indent="-342900">
              <a:buFont typeface="Arial" panose="020B0604020202020204" pitchFamily="34" charset="0"/>
              <a:buChar char="•"/>
            </a:pPr>
            <a:r>
              <a:rPr lang="es-ES" dirty="0"/>
              <a:t>Todo código puede ser testeado (y automatizado)</a:t>
            </a:r>
          </a:p>
          <a:p>
            <a:pPr marL="342900" indent="-342900">
              <a:buFont typeface="Arial" panose="020B0604020202020204" pitchFamily="34" charset="0"/>
              <a:buChar char="•"/>
            </a:pPr>
            <a:r>
              <a:rPr lang="es-ES" dirty="0"/>
              <a:t>Qué partes deberían testearse y mantenerse es la clave</a:t>
            </a:r>
          </a:p>
          <a:p>
            <a:pPr marL="342900" indent="-342900">
              <a:buFontTx/>
              <a:buChar char="-"/>
            </a:pP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err="1"/>
              <a:t>Testing</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473593023"/>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94</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¿Quién se ánima a enumerar tipos de </a:t>
            </a:r>
            <a:r>
              <a:rPr lang="es-ES" dirty="0" err="1"/>
              <a:t>tests</a:t>
            </a:r>
            <a:r>
              <a:rPr lang="es-ES" dirty="0"/>
              <a:t>?</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¿Qué tipos de </a:t>
            </a:r>
            <a:r>
              <a:rPr lang="es-ES" dirty="0" err="1"/>
              <a:t>tests</a:t>
            </a:r>
            <a:r>
              <a:rPr lang="es-ES" dirty="0"/>
              <a:t> conocéis?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562181537"/>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95</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normAutofit/>
          </a:bodyPr>
          <a:lstStyle/>
          <a:p>
            <a:r>
              <a:rPr lang="es-ES" dirty="0"/>
              <a:t>Estáticos (Tipados, Clases Abstractas, Interfaces, </a:t>
            </a:r>
            <a:r>
              <a:rPr lang="es-ES" dirty="0" err="1"/>
              <a:t>Structs</a:t>
            </a:r>
            <a:r>
              <a:rPr lang="es-ES" dirty="0"/>
              <a:t>)</a:t>
            </a:r>
          </a:p>
          <a:p>
            <a:pPr marL="342900" indent="-342900">
              <a:buFont typeface="Arial" panose="020B0604020202020204" pitchFamily="34" charset="0"/>
              <a:buChar char="•"/>
            </a:pPr>
            <a:r>
              <a:rPr lang="es-ES" dirty="0" err="1"/>
              <a:t>IntelliSense</a:t>
            </a:r>
            <a:endParaRPr lang="es-ES" dirty="0"/>
          </a:p>
          <a:p>
            <a:r>
              <a:rPr lang="es-ES" dirty="0"/>
              <a:t>Unitarios</a:t>
            </a:r>
          </a:p>
          <a:p>
            <a:pPr marL="342900" indent="-342900">
              <a:buFont typeface="Arial" panose="020B0604020202020204" pitchFamily="34" charset="0"/>
              <a:buChar char="•"/>
            </a:pPr>
            <a:r>
              <a:rPr lang="es-ES" dirty="0" err="1"/>
              <a:t>JUnit</a:t>
            </a:r>
            <a:r>
              <a:rPr lang="es-ES" dirty="0"/>
              <a:t>, </a:t>
            </a:r>
            <a:r>
              <a:rPr lang="es-ES" dirty="0" err="1"/>
              <a:t>Mockito</a:t>
            </a:r>
            <a:r>
              <a:rPr lang="es-ES" dirty="0"/>
              <a:t>, </a:t>
            </a:r>
            <a:r>
              <a:rPr lang="es-ES" dirty="0" err="1"/>
              <a:t>Vitest</a:t>
            </a:r>
            <a:r>
              <a:rPr lang="es-ES" dirty="0"/>
              <a:t>, </a:t>
            </a:r>
            <a:r>
              <a:rPr lang="es-ES" dirty="0" err="1"/>
              <a:t>Enzyme</a:t>
            </a:r>
            <a:endParaRPr lang="es-ES" dirty="0"/>
          </a:p>
          <a:p>
            <a:r>
              <a:rPr lang="es-ES" dirty="0"/>
              <a:t>Integración</a:t>
            </a:r>
          </a:p>
          <a:p>
            <a:pPr marL="342900" indent="-342900">
              <a:buFont typeface="Arial" panose="020B0604020202020204" pitchFamily="34" charset="0"/>
              <a:buChar char="•"/>
            </a:pPr>
            <a:r>
              <a:rPr lang="es-ES" dirty="0" err="1"/>
              <a:t>JUnit</a:t>
            </a:r>
            <a:r>
              <a:rPr lang="es-ES" dirty="0"/>
              <a:t>, </a:t>
            </a:r>
            <a:r>
              <a:rPr lang="es-ES" dirty="0" err="1"/>
              <a:t>Testing</a:t>
            </a:r>
            <a:r>
              <a:rPr lang="es-ES" dirty="0"/>
              <a:t> Library, </a:t>
            </a:r>
            <a:r>
              <a:rPr lang="es-ES" dirty="0" err="1"/>
              <a:t>Vitest</a:t>
            </a:r>
            <a:r>
              <a:rPr lang="es-ES" dirty="0"/>
              <a:t>, </a:t>
            </a:r>
            <a:r>
              <a:rPr lang="es-ES" dirty="0" err="1"/>
              <a:t>Enzyme</a:t>
            </a:r>
            <a:endParaRPr lang="es-ES" dirty="0"/>
          </a:p>
          <a:p>
            <a:r>
              <a:rPr lang="es-ES" dirty="0" err="1"/>
              <a:t>End-to-end</a:t>
            </a:r>
            <a:r>
              <a:rPr lang="es-ES" dirty="0"/>
              <a:t> (e2e)</a:t>
            </a:r>
          </a:p>
          <a:p>
            <a:pPr marL="342900" indent="-342900">
              <a:buFont typeface="Arial" panose="020B0604020202020204" pitchFamily="34" charset="0"/>
              <a:buChar char="•"/>
            </a:pPr>
            <a:r>
              <a:rPr lang="es-ES" dirty="0" err="1"/>
              <a:t>Selenium</a:t>
            </a:r>
            <a:r>
              <a:rPr lang="es-ES" dirty="0"/>
              <a:t>, </a:t>
            </a:r>
            <a:r>
              <a:rPr lang="es-ES" dirty="0" err="1"/>
              <a:t>Cypress</a:t>
            </a:r>
            <a:r>
              <a:rPr lang="es-ES" dirty="0"/>
              <a:t>, </a:t>
            </a:r>
            <a:r>
              <a:rPr lang="es-ES" dirty="0" err="1"/>
              <a:t>PlayWright</a:t>
            </a:r>
            <a:r>
              <a:rPr lang="es-ES" dirty="0"/>
              <a:t>, </a:t>
            </a:r>
            <a:r>
              <a:rPr lang="es-ES" dirty="0" err="1"/>
              <a:t>Puppeteer</a:t>
            </a:r>
            <a:r>
              <a:rPr lang="es-ES" dirty="0"/>
              <a:t>, </a:t>
            </a:r>
            <a:r>
              <a:rPr lang="es-ES" dirty="0" err="1"/>
              <a:t>Postman</a:t>
            </a:r>
            <a:endParaRPr lang="es-ES" dirty="0"/>
          </a:p>
          <a:p>
            <a:r>
              <a:rPr lang="es-ES" dirty="0" err="1"/>
              <a:t>Smoke</a:t>
            </a:r>
            <a:r>
              <a:rPr lang="es-ES" dirty="0"/>
              <a:t> (Comprobaciones de sistema)</a:t>
            </a:r>
          </a:p>
          <a:p>
            <a:pPr marL="342900" indent="-342900">
              <a:buFont typeface="Arial" panose="020B0604020202020204" pitchFamily="34" charset="0"/>
              <a:buChar char="•"/>
            </a:pPr>
            <a:r>
              <a:rPr lang="es-ES" dirty="0"/>
              <a:t>ping, </a:t>
            </a:r>
            <a:r>
              <a:rPr lang="es-ES" dirty="0" err="1"/>
              <a:t>Kubernetes</a:t>
            </a:r>
            <a:r>
              <a:rPr lang="es-ES" dirty="0"/>
              <a:t> + </a:t>
            </a:r>
            <a:r>
              <a:rPr lang="es-ES" dirty="0" err="1"/>
              <a:t>Istio</a:t>
            </a:r>
            <a:endParaRPr lang="es-ES" dirty="0"/>
          </a:p>
          <a:p>
            <a:endParaRPr lang="es-ES" dirty="0"/>
          </a:p>
          <a:p>
            <a:r>
              <a:rPr lang="es-ES" dirty="0"/>
              <a:t>…y unos cuantos más,</a:t>
            </a:r>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Tipos de </a:t>
            </a:r>
            <a:r>
              <a:rPr lang="es-ES" dirty="0" err="1"/>
              <a:t>tests</a:t>
            </a:r>
            <a:r>
              <a:rPr lang="es-ES" dirty="0"/>
              <a:t> y herramientas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351199935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96</a:t>
            </a:fld>
            <a:endParaRPr/>
          </a:p>
        </p:txBody>
      </p:sp>
      <p:sp>
        <p:nvSpPr>
          <p:cNvPr id="2533" name="Rectangle 27"/>
          <p:cNvSpPr/>
          <p:nvPr/>
        </p:nvSpPr>
        <p:spPr>
          <a:xfrm>
            <a:off x="7227068" y="6564099"/>
            <a:ext cx="4532171"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2535" name="Espace réservé du texte 15"/>
          <p:cNvSpPr>
            <a:spLocks noGrp="1"/>
          </p:cNvSpPr>
          <p:nvPr>
            <p:ph type="body" sz="half" idx="1"/>
          </p:nvPr>
        </p:nvSpPr>
        <p:spPr>
          <a:xfrm>
            <a:off x="652674" y="2871005"/>
            <a:ext cx="4092152" cy="1115987"/>
          </a:xfrm>
          <a:prstGeom prst="rect">
            <a:avLst/>
          </a:prstGeom>
        </p:spPr>
        <p:txBody>
          <a:bodyPr>
            <a:noAutofit/>
          </a:bodyPr>
          <a:lstStyle/>
          <a:p>
            <a:pPr algn="ctr" defTabSz="676655">
              <a:spcBef>
                <a:spcPts val="2100"/>
              </a:spcBef>
              <a:defRPr sz="2300" cap="all">
                <a:solidFill>
                  <a:schemeClr val="accent2"/>
                </a:solidFill>
                <a:latin typeface="Ubuntu Medium"/>
                <a:ea typeface="Ubuntu Medium"/>
                <a:cs typeface="Ubuntu Medium"/>
                <a:sym typeface="Ubuntu Medium"/>
              </a:defRPr>
            </a:pPr>
            <a:r>
              <a:rPr lang="es-ES" sz="3600" dirty="0"/>
              <a:t>Jerarquía de</a:t>
            </a:r>
            <a:br>
              <a:rPr lang="es-ES" sz="3600" dirty="0"/>
            </a:br>
            <a:r>
              <a:rPr lang="es-ES" sz="3600" dirty="0" err="1"/>
              <a:t>testing</a:t>
            </a:r>
            <a:endParaRPr lang="es-ES" sz="3600" dirty="0"/>
          </a:p>
        </p:txBody>
      </p:sp>
      <p:sp>
        <p:nvSpPr>
          <p:cNvPr id="3" name="Número de diapositiva">
            <a:extLst>
              <a:ext uri="{FF2B5EF4-FFF2-40B4-BE49-F238E27FC236}">
                <a16:creationId xmlns:a16="http://schemas.microsoft.com/office/drawing/2014/main" id="{10476100-9E94-7058-9B8B-6AC3F8E91EF1}"/>
              </a:ext>
            </a:extLst>
          </p:cNvPr>
          <p:cNvSpPr txBox="1">
            <a:spLocks/>
          </p:cNvSpPr>
          <p:nvPr/>
        </p:nvSpPr>
        <p:spPr>
          <a:xfrm>
            <a:off x="11858208" y="6547721"/>
            <a:ext cx="144271" cy="1538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b="0" smtClean="0">
                <a:solidFill>
                  <a:srgbClr val="FFFFFF"/>
                </a:solidFill>
              </a:rPr>
              <a:pPr/>
              <a:t>96</a:t>
            </a:fld>
            <a:endParaRPr lang="es-ES" b="0" dirty="0">
              <a:solidFill>
                <a:srgbClr val="FFFFFF"/>
              </a:solidFill>
            </a:endParaRPr>
          </a:p>
        </p:txBody>
      </p:sp>
      <p:pic>
        <p:nvPicPr>
          <p:cNvPr id="2" name="Content Placeholder 12" descr="A diagram with text on it&#10;&#10;Description automatically generated">
            <a:extLst>
              <a:ext uri="{FF2B5EF4-FFF2-40B4-BE49-F238E27FC236}">
                <a16:creationId xmlns:a16="http://schemas.microsoft.com/office/drawing/2014/main" id="{9DA5F2A0-248B-F1D9-827F-2A9C2144F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500" y="829750"/>
            <a:ext cx="5792201" cy="5198499"/>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283418919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97</a:t>
            </a:fld>
            <a:endParaRPr/>
          </a:p>
        </p:txBody>
      </p:sp>
      <p:sp>
        <p:nvSpPr>
          <p:cNvPr id="2533"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2535" name="Espace réservé du texte 15"/>
          <p:cNvSpPr>
            <a:spLocks noGrp="1"/>
          </p:cNvSpPr>
          <p:nvPr>
            <p:ph type="body" sz="half" idx="1"/>
          </p:nvPr>
        </p:nvSpPr>
        <p:spPr>
          <a:xfrm>
            <a:off x="360000" y="676329"/>
            <a:ext cx="4768004" cy="5505341"/>
          </a:xfrm>
          <a:prstGeom prst="rect">
            <a:avLst/>
          </a:prstGeom>
        </p:spPr>
        <p:txBody>
          <a:bodyPr>
            <a:normAutofit/>
          </a:bodyPr>
          <a:lstStyle/>
          <a:p>
            <a:pPr defTabSz="676655">
              <a:spcBef>
                <a:spcPts val="2100"/>
              </a:spcBef>
              <a:defRPr sz="2300" cap="all">
                <a:solidFill>
                  <a:schemeClr val="accent2"/>
                </a:solidFill>
                <a:latin typeface="Ubuntu Medium"/>
                <a:ea typeface="Ubuntu Medium"/>
                <a:cs typeface="Ubuntu Medium"/>
                <a:sym typeface="Ubuntu Medium"/>
              </a:defRPr>
            </a:pPr>
            <a:r>
              <a:rPr lang="es-ES" sz="2800" dirty="0" err="1"/>
              <a:t>End-to-end</a:t>
            </a:r>
            <a:endParaRPr lang="es-ES" b="1" dirty="0"/>
          </a:p>
          <a:p>
            <a:pPr defTabSz="676655">
              <a:lnSpc>
                <a:spcPts val="1000"/>
              </a:lnSpc>
              <a:spcBef>
                <a:spcPts val="2100"/>
              </a:spcBef>
              <a:defRPr sz="1800"/>
            </a:pPr>
            <a:r>
              <a:rPr lang="es-ES" dirty="0"/>
              <a:t>Cubrir una prueba de extremo a extremo</a:t>
            </a:r>
          </a:p>
          <a:p>
            <a:pPr defTabSz="676655">
              <a:spcBef>
                <a:spcPts val="2100"/>
              </a:spcBef>
              <a:defRPr sz="1800"/>
            </a:pPr>
            <a:r>
              <a:rPr lang="es-ES" dirty="0"/>
              <a:t>Son las más fiables y más costosas de mantener</a:t>
            </a:r>
          </a:p>
          <a:p>
            <a:pPr defTabSz="676655">
              <a:lnSpc>
                <a:spcPts val="1000"/>
              </a:lnSpc>
              <a:spcBef>
                <a:spcPts val="2100"/>
              </a:spcBef>
              <a:defRPr sz="1800"/>
            </a:pPr>
            <a:endParaRPr lang="es-ES" dirty="0"/>
          </a:p>
          <a:p>
            <a:pPr defTabSz="676655">
              <a:lnSpc>
                <a:spcPts val="1000"/>
              </a:lnSpc>
              <a:spcBef>
                <a:spcPts val="2100"/>
              </a:spcBef>
              <a:defRPr sz="1800"/>
            </a:pPr>
            <a:r>
              <a:rPr lang="es-ES" dirty="0"/>
              <a:t>Qué testearíamos y qué no</a:t>
            </a:r>
          </a:p>
        </p:txBody>
      </p:sp>
      <p:sp>
        <p:nvSpPr>
          <p:cNvPr id="3" name="Número de diapositiva">
            <a:extLst>
              <a:ext uri="{FF2B5EF4-FFF2-40B4-BE49-F238E27FC236}">
                <a16:creationId xmlns:a16="http://schemas.microsoft.com/office/drawing/2014/main" id="{10476100-9E94-7058-9B8B-6AC3F8E91EF1}"/>
              </a:ext>
            </a:extLst>
          </p:cNvPr>
          <p:cNvSpPr txBox="1">
            <a:spLocks/>
          </p:cNvSpPr>
          <p:nvPr/>
        </p:nvSpPr>
        <p:spPr>
          <a:xfrm>
            <a:off x="11858208" y="6547721"/>
            <a:ext cx="144271" cy="15388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b="0" smtClean="0">
                <a:solidFill>
                  <a:srgbClr val="FFFFFF"/>
                </a:solidFill>
              </a:rPr>
              <a:pPr/>
              <a:t>97</a:t>
            </a:fld>
            <a:endParaRPr lang="es-ES" b="0" dirty="0">
              <a:solidFill>
                <a:srgbClr val="FFFFFF"/>
              </a:solidFill>
            </a:endParaRPr>
          </a:p>
        </p:txBody>
      </p:sp>
      <p:pic>
        <p:nvPicPr>
          <p:cNvPr id="5" name="Picture 4" descr="A diagram of a diagram&#10;&#10;Description automatically generated">
            <a:extLst>
              <a:ext uri="{FF2B5EF4-FFF2-40B4-BE49-F238E27FC236}">
                <a16:creationId xmlns:a16="http://schemas.microsoft.com/office/drawing/2014/main" id="{BF6EDAB6-8916-144D-7056-1BC3F8504CAF}"/>
              </a:ext>
            </a:extLst>
          </p:cNvPr>
          <p:cNvPicPr>
            <a:picLocks noChangeAspect="1"/>
          </p:cNvPicPr>
          <p:nvPr/>
        </p:nvPicPr>
        <p:blipFill rotWithShape="1">
          <a:blip r:embed="rId2">
            <a:extLst>
              <a:ext uri="{28A0092B-C50C-407E-A947-70E740481C1C}">
                <a14:useLocalDpi xmlns:a14="http://schemas.microsoft.com/office/drawing/2010/main" val="0"/>
              </a:ext>
            </a:extLst>
          </a:blip>
          <a:srcRect l="3192" r="3844" b="1"/>
          <a:stretch/>
        </p:blipFill>
        <p:spPr>
          <a:xfrm>
            <a:off x="5128004" y="925648"/>
            <a:ext cx="6509726" cy="5006704"/>
          </a:xfrm>
          <a:prstGeom prst="rect">
            <a:avLst/>
          </a:prstGeom>
        </p:spPr>
      </p:pic>
    </p:spTree>
    <p:extLst>
      <p:ext uri="{BB962C8B-B14F-4D97-AF65-F5344CB8AC3E}">
        <p14:creationId xmlns:p14="http://schemas.microsoft.com/office/powerpoint/2010/main" val="53899127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98</a:t>
            </a:fld>
            <a:endParaRPr/>
          </a:p>
        </p:txBody>
      </p:sp>
      <p:sp>
        <p:nvSpPr>
          <p:cNvPr id="2533" name="Rectangle 27"/>
          <p:cNvSpPr/>
          <p:nvPr/>
        </p:nvSpPr>
        <p:spPr>
          <a:xfrm>
            <a:off x="7227068" y="6564099"/>
            <a:ext cx="4532171"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2535" name="Espace réservé du texte 15"/>
          <p:cNvSpPr>
            <a:spLocks noGrp="1"/>
          </p:cNvSpPr>
          <p:nvPr>
            <p:ph type="body" sz="half" idx="1"/>
          </p:nvPr>
        </p:nvSpPr>
        <p:spPr>
          <a:xfrm>
            <a:off x="360000" y="676329"/>
            <a:ext cx="4768004" cy="5505341"/>
          </a:xfrm>
          <a:prstGeom prst="rect">
            <a:avLst/>
          </a:prstGeom>
        </p:spPr>
        <p:txBody>
          <a:bodyPr>
            <a:normAutofit/>
          </a:bodyPr>
          <a:lstStyle/>
          <a:p>
            <a:pPr defTabSz="676655">
              <a:spcBef>
                <a:spcPts val="2100"/>
              </a:spcBef>
              <a:defRPr sz="2300" cap="all">
                <a:solidFill>
                  <a:schemeClr val="accent2"/>
                </a:solidFill>
                <a:latin typeface="Ubuntu Medium"/>
                <a:ea typeface="Ubuntu Medium"/>
                <a:cs typeface="Ubuntu Medium"/>
                <a:sym typeface="Ubuntu Medium"/>
              </a:defRPr>
            </a:pPr>
            <a:r>
              <a:rPr lang="es-ES" sz="2800" dirty="0" err="1"/>
              <a:t>End-to-end</a:t>
            </a:r>
            <a:endParaRPr lang="es-ES" b="1" dirty="0"/>
          </a:p>
          <a:p>
            <a:pPr defTabSz="676655">
              <a:lnSpc>
                <a:spcPts val="1000"/>
              </a:lnSpc>
              <a:spcBef>
                <a:spcPts val="2100"/>
              </a:spcBef>
              <a:defRPr sz="1800"/>
            </a:pPr>
            <a:r>
              <a:rPr lang="es-ES" dirty="0"/>
              <a:t>Cubrir una prueba de extremo a extremo</a:t>
            </a:r>
          </a:p>
          <a:p>
            <a:pPr defTabSz="676655">
              <a:spcBef>
                <a:spcPts val="2100"/>
              </a:spcBef>
              <a:defRPr sz="1800"/>
            </a:pPr>
            <a:r>
              <a:rPr lang="es-ES" dirty="0"/>
              <a:t>Son las más fiables y más costosas de mantener</a:t>
            </a:r>
          </a:p>
          <a:p>
            <a:pPr defTabSz="676655">
              <a:lnSpc>
                <a:spcPts val="1000"/>
              </a:lnSpc>
              <a:spcBef>
                <a:spcPts val="2100"/>
              </a:spcBef>
              <a:defRPr sz="1800"/>
            </a:pPr>
            <a:endParaRPr lang="es-ES" dirty="0"/>
          </a:p>
          <a:p>
            <a:pPr defTabSz="676655">
              <a:lnSpc>
                <a:spcPts val="1000"/>
              </a:lnSpc>
              <a:spcBef>
                <a:spcPts val="2100"/>
              </a:spcBef>
              <a:defRPr sz="1800"/>
            </a:pPr>
            <a:r>
              <a:rPr lang="es-ES" dirty="0"/>
              <a:t>Qué testearíamos y qué no</a:t>
            </a:r>
          </a:p>
          <a:p>
            <a:pPr marL="285750" indent="-285750" defTabSz="676655">
              <a:lnSpc>
                <a:spcPts val="1000"/>
              </a:lnSpc>
              <a:spcBef>
                <a:spcPts val="2100"/>
              </a:spcBef>
              <a:buFont typeface="Arial" panose="020B0604020202020204" pitchFamily="34" charset="0"/>
              <a:buChar char="•"/>
              <a:defRPr sz="1800"/>
            </a:pPr>
            <a:r>
              <a:rPr lang="es-ES" dirty="0"/>
              <a:t>El sistema funciona (HTTP GET)</a:t>
            </a:r>
          </a:p>
          <a:p>
            <a:pPr marL="285750" indent="-285750" defTabSz="676655">
              <a:lnSpc>
                <a:spcPts val="1000"/>
              </a:lnSpc>
              <a:spcBef>
                <a:spcPts val="2100"/>
              </a:spcBef>
              <a:buFont typeface="Arial" panose="020B0604020202020204" pitchFamily="34" charset="0"/>
              <a:buChar char="•"/>
              <a:defRPr sz="1800"/>
            </a:pPr>
            <a:r>
              <a:rPr lang="es-ES" dirty="0"/>
              <a:t>Página de producto fiable</a:t>
            </a:r>
          </a:p>
          <a:p>
            <a:pPr marL="285750" indent="-285750" defTabSz="676655">
              <a:lnSpc>
                <a:spcPts val="1000"/>
              </a:lnSpc>
              <a:spcBef>
                <a:spcPts val="2100"/>
              </a:spcBef>
              <a:buFont typeface="Arial" panose="020B0604020202020204" pitchFamily="34" charset="0"/>
              <a:buChar char="•"/>
              <a:defRPr sz="1800"/>
            </a:pPr>
            <a:r>
              <a:rPr lang="es-ES" dirty="0"/>
              <a:t>Recuperar los enlaces de categorías</a:t>
            </a:r>
          </a:p>
          <a:p>
            <a:pPr marL="285750" indent="-285750" defTabSz="676655">
              <a:lnSpc>
                <a:spcPts val="1000"/>
              </a:lnSpc>
              <a:spcBef>
                <a:spcPts val="2100"/>
              </a:spcBef>
              <a:buFont typeface="Arial" panose="020B0604020202020204" pitchFamily="34" charset="0"/>
              <a:buChar char="•"/>
              <a:defRPr sz="1800"/>
            </a:pPr>
            <a:r>
              <a:rPr lang="es-ES" dirty="0"/>
              <a:t>Página inexistente</a:t>
            </a:r>
          </a:p>
          <a:p>
            <a:pPr marL="285750" indent="-285750" defTabSz="676655">
              <a:lnSpc>
                <a:spcPts val="1000"/>
              </a:lnSpc>
              <a:spcBef>
                <a:spcPts val="2100"/>
              </a:spcBef>
              <a:buFontTx/>
              <a:buChar char="-"/>
              <a:defRPr sz="1800"/>
            </a:pPr>
            <a:endParaRPr lang="es-ES" dirty="0"/>
          </a:p>
        </p:txBody>
      </p:sp>
      <p:sp>
        <p:nvSpPr>
          <p:cNvPr id="3" name="Número de diapositiva">
            <a:extLst>
              <a:ext uri="{FF2B5EF4-FFF2-40B4-BE49-F238E27FC236}">
                <a16:creationId xmlns:a16="http://schemas.microsoft.com/office/drawing/2014/main" id="{10476100-9E94-7058-9B8B-6AC3F8E91EF1}"/>
              </a:ext>
            </a:extLst>
          </p:cNvPr>
          <p:cNvSpPr txBox="1">
            <a:spLocks/>
          </p:cNvSpPr>
          <p:nvPr/>
        </p:nvSpPr>
        <p:spPr>
          <a:xfrm>
            <a:off x="11858208" y="6547721"/>
            <a:ext cx="144271" cy="1538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b="0" smtClean="0">
                <a:solidFill>
                  <a:srgbClr val="FFFFFF"/>
                </a:solidFill>
              </a:rPr>
              <a:pPr/>
              <a:t>98</a:t>
            </a:fld>
            <a:endParaRPr lang="es-ES" b="0" dirty="0">
              <a:solidFill>
                <a:srgbClr val="FFFFFF"/>
              </a:solidFill>
            </a:endParaRPr>
          </a:p>
        </p:txBody>
      </p:sp>
      <p:pic>
        <p:nvPicPr>
          <p:cNvPr id="5" name="Picture 4" descr="A diagram of a diagram&#10;&#10;Description automatically generated">
            <a:extLst>
              <a:ext uri="{FF2B5EF4-FFF2-40B4-BE49-F238E27FC236}">
                <a16:creationId xmlns:a16="http://schemas.microsoft.com/office/drawing/2014/main" id="{BF6EDAB6-8916-144D-7056-1BC3F8504CAF}"/>
              </a:ext>
            </a:extLst>
          </p:cNvPr>
          <p:cNvPicPr>
            <a:picLocks noChangeAspect="1"/>
          </p:cNvPicPr>
          <p:nvPr/>
        </p:nvPicPr>
        <p:blipFill rotWithShape="1">
          <a:blip r:embed="rId2">
            <a:extLst>
              <a:ext uri="{28A0092B-C50C-407E-A947-70E740481C1C}">
                <a14:useLocalDpi xmlns:a14="http://schemas.microsoft.com/office/drawing/2010/main" val="0"/>
              </a:ext>
            </a:extLst>
          </a:blip>
          <a:srcRect l="3192" r="3844" b="1"/>
          <a:stretch/>
        </p:blipFill>
        <p:spPr>
          <a:xfrm>
            <a:off x="5128004" y="925648"/>
            <a:ext cx="6509726" cy="5006704"/>
          </a:xfrm>
          <a:prstGeom prst="rect">
            <a:avLst/>
          </a:prstGeom>
        </p:spPr>
      </p:pic>
    </p:spTree>
    <p:extLst>
      <p:ext uri="{BB962C8B-B14F-4D97-AF65-F5344CB8AC3E}">
        <p14:creationId xmlns:p14="http://schemas.microsoft.com/office/powerpoint/2010/main" val="1682853618"/>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E1877E5D-4E51-4754-14CB-DDAC6EAF614F}"/>
              </a:ext>
            </a:extLst>
          </p:cNvPr>
          <p:cNvSpPr txBox="1">
            <a:spLocks/>
          </p:cNvSpPr>
          <p:nvPr/>
        </p:nvSpPr>
        <p:spPr>
          <a:xfrm>
            <a:off x="11866843" y="6543893"/>
            <a:ext cx="127001" cy="16154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rgbClr val="A7A6A8"/>
                </a:solidFill>
                <a:effectLst/>
                <a:uFillTx/>
                <a:latin typeface="+mn-lt"/>
                <a:ea typeface="+mn-ea"/>
                <a:cs typeface="+mn-cs"/>
                <a:sym typeface="Ubuntu"/>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fld id="{86CB4B4D-7CA3-9044-876B-883B54F8677D}" type="slidenum">
              <a:rPr lang="es-ES" smtClean="0"/>
              <a:pPr/>
              <a:t>99</a:t>
            </a:fld>
            <a:endParaRPr lang="es-ES" dirty="0"/>
          </a:p>
        </p:txBody>
      </p:sp>
      <p:sp>
        <p:nvSpPr>
          <p:cNvPr id="6" name="Marcador de texto 5">
            <a:extLst>
              <a:ext uri="{FF2B5EF4-FFF2-40B4-BE49-F238E27FC236}">
                <a16:creationId xmlns:a16="http://schemas.microsoft.com/office/drawing/2014/main" id="{3D0927AC-8DE4-1254-6C30-87A3813865B3}"/>
              </a:ext>
            </a:extLst>
          </p:cNvPr>
          <p:cNvSpPr>
            <a:spLocks noGrp="1"/>
          </p:cNvSpPr>
          <p:nvPr>
            <p:ph type="body" idx="1"/>
          </p:nvPr>
        </p:nvSpPr>
        <p:spPr>
          <a:xfrm>
            <a:off x="404810" y="1645532"/>
            <a:ext cx="11406193" cy="4743288"/>
          </a:xfrm>
        </p:spPr>
        <p:txBody>
          <a:bodyPr/>
          <a:lstStyle/>
          <a:p>
            <a:r>
              <a:rPr lang="es-ES" dirty="0"/>
              <a:t>Los malos </a:t>
            </a:r>
            <a:r>
              <a:rPr lang="es-ES" dirty="0" err="1"/>
              <a:t>tests</a:t>
            </a:r>
            <a:endParaRPr lang="es-ES" dirty="0"/>
          </a:p>
          <a:p>
            <a:pPr marL="342900" indent="-342900">
              <a:buFontTx/>
              <a:buChar char="-"/>
            </a:pPr>
            <a:endParaRPr lang="es-ES" dirty="0"/>
          </a:p>
        </p:txBody>
      </p:sp>
      <p:sp>
        <p:nvSpPr>
          <p:cNvPr id="20" name="Título 2">
            <a:extLst>
              <a:ext uri="{FF2B5EF4-FFF2-40B4-BE49-F238E27FC236}">
                <a16:creationId xmlns:a16="http://schemas.microsoft.com/office/drawing/2014/main" id="{768B86F1-6D63-7321-2F1B-87E3BC15C7AC}"/>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Utilidades del web scraping</a:t>
            </a:r>
            <a:endParaRPr lang="es-ES" dirty="0"/>
          </a:p>
        </p:txBody>
      </p:sp>
      <p:sp>
        <p:nvSpPr>
          <p:cNvPr id="21" name="Título 2">
            <a:extLst>
              <a:ext uri="{FF2B5EF4-FFF2-40B4-BE49-F238E27FC236}">
                <a16:creationId xmlns:a16="http://schemas.microsoft.com/office/drawing/2014/main" id="{2852668B-BAE6-4C2E-93DC-5768FA87BFB0}"/>
              </a:ext>
            </a:extLst>
          </p:cNvPr>
          <p:cNvSpPr txBox="1">
            <a:spLocks/>
          </p:cNvSpPr>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a:lstStyle>
          <a:p>
            <a:pPr hangingPunct="1"/>
            <a:r>
              <a:rPr lang="es-ES"/>
              <a:t>Qué es web scraping</a:t>
            </a:r>
            <a:endParaRPr lang="es-ES" dirty="0"/>
          </a:p>
        </p:txBody>
      </p:sp>
      <p:sp>
        <p:nvSpPr>
          <p:cNvPr id="22" name="Rectángulo">
            <a:extLst>
              <a:ext uri="{FF2B5EF4-FFF2-40B4-BE49-F238E27FC236}">
                <a16:creationId xmlns:a16="http://schemas.microsoft.com/office/drawing/2014/main" id="{4D5377D5-237F-4B8E-6ABA-FBBB3067E4DE}"/>
              </a:ext>
            </a:extLst>
          </p:cNvPr>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3" name="LAS 6 PREGUNTAS para diagramar">
            <a:extLst>
              <a:ext uri="{FF2B5EF4-FFF2-40B4-BE49-F238E27FC236}">
                <a16:creationId xmlns:a16="http://schemas.microsoft.com/office/drawing/2014/main" id="{486CC5B2-7A33-D6AC-BA31-D2BB43D8C462}"/>
              </a:ext>
            </a:extLst>
          </p:cNvP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rPr lang="es-ES" dirty="0"/>
              <a:t>¿Son necesarios?</a:t>
            </a:r>
            <a:endParaRPr dirty="0"/>
          </a:p>
        </p:txBody>
      </p:sp>
      <p:grpSp>
        <p:nvGrpSpPr>
          <p:cNvPr id="24" name="Grupo">
            <a:extLst>
              <a:ext uri="{FF2B5EF4-FFF2-40B4-BE49-F238E27FC236}">
                <a16:creationId xmlns:a16="http://schemas.microsoft.com/office/drawing/2014/main" id="{63B6ACF0-FDB8-4D9C-8A9E-FD54AA505569}"/>
              </a:ext>
            </a:extLst>
          </p:cNvPr>
          <p:cNvGrpSpPr/>
          <p:nvPr/>
        </p:nvGrpSpPr>
        <p:grpSpPr>
          <a:xfrm>
            <a:off x="502727" y="1074737"/>
            <a:ext cx="2859680" cy="1"/>
            <a:chOff x="0" y="0"/>
            <a:chExt cx="2859679" cy="0"/>
          </a:xfrm>
        </p:grpSpPr>
        <p:sp>
          <p:nvSpPr>
            <p:cNvPr id="25" name="Línea">
              <a:extLst>
                <a:ext uri="{FF2B5EF4-FFF2-40B4-BE49-F238E27FC236}">
                  <a16:creationId xmlns:a16="http://schemas.microsoft.com/office/drawing/2014/main" id="{C3BF9C5D-2478-C083-1569-F4A648AA6D8D}"/>
                </a:ext>
              </a:extLst>
            </p:cNvPr>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6" name="Línea">
              <a:extLst>
                <a:ext uri="{FF2B5EF4-FFF2-40B4-BE49-F238E27FC236}">
                  <a16:creationId xmlns:a16="http://schemas.microsoft.com/office/drawing/2014/main" id="{CF7D8345-BE7E-3B72-F23A-410C32131807}"/>
                </a:ext>
              </a:extLst>
            </p:cNvPr>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7" name="Línea">
              <a:extLst>
                <a:ext uri="{FF2B5EF4-FFF2-40B4-BE49-F238E27FC236}">
                  <a16:creationId xmlns:a16="http://schemas.microsoft.com/office/drawing/2014/main" id="{B697D2AE-A941-8086-EAF1-D8AAE51414C9}"/>
                </a:ext>
              </a:extLst>
            </p:cNvPr>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 name="Línea">
              <a:extLst>
                <a:ext uri="{FF2B5EF4-FFF2-40B4-BE49-F238E27FC236}">
                  <a16:creationId xmlns:a16="http://schemas.microsoft.com/office/drawing/2014/main" id="{0ED21728-4EA8-9A1F-26D6-CDEE8517E8C0}"/>
                </a:ext>
              </a:extLst>
            </p:cNvPr>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9" name="Grupo">
            <a:extLst>
              <a:ext uri="{FF2B5EF4-FFF2-40B4-BE49-F238E27FC236}">
                <a16:creationId xmlns:a16="http://schemas.microsoft.com/office/drawing/2014/main" id="{04A71455-C95E-6669-7E8A-6B2EB892FC6B}"/>
              </a:ext>
            </a:extLst>
          </p:cNvPr>
          <p:cNvGrpSpPr/>
          <p:nvPr/>
        </p:nvGrpSpPr>
        <p:grpSpPr>
          <a:xfrm>
            <a:off x="502727" y="1211421"/>
            <a:ext cx="1893164" cy="1"/>
            <a:chOff x="0" y="0"/>
            <a:chExt cx="1893162" cy="0"/>
          </a:xfrm>
        </p:grpSpPr>
        <p:sp>
          <p:nvSpPr>
            <p:cNvPr id="30" name="Línea">
              <a:extLst>
                <a:ext uri="{FF2B5EF4-FFF2-40B4-BE49-F238E27FC236}">
                  <a16:creationId xmlns:a16="http://schemas.microsoft.com/office/drawing/2014/main" id="{CA322EE8-27CD-69DD-272B-20B738026109}"/>
                </a:ext>
              </a:extLst>
            </p:cNvPr>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1" name="Línea">
              <a:extLst>
                <a:ext uri="{FF2B5EF4-FFF2-40B4-BE49-F238E27FC236}">
                  <a16:creationId xmlns:a16="http://schemas.microsoft.com/office/drawing/2014/main" id="{D4E5EE0F-B69A-3D44-4314-769D252898BA}"/>
                </a:ext>
              </a:extLst>
            </p:cNvPr>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2" name="Línea">
              <a:extLst>
                <a:ext uri="{FF2B5EF4-FFF2-40B4-BE49-F238E27FC236}">
                  <a16:creationId xmlns:a16="http://schemas.microsoft.com/office/drawing/2014/main" id="{6132F6B6-15C4-02C9-6DA2-7FC0D2566D3D}"/>
                </a:ext>
              </a:extLst>
            </p:cNvPr>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33" name="Línea">
              <a:extLst>
                <a:ext uri="{FF2B5EF4-FFF2-40B4-BE49-F238E27FC236}">
                  <a16:creationId xmlns:a16="http://schemas.microsoft.com/office/drawing/2014/main" id="{19DE87DD-2EE2-1127-9281-080F6EF16261}"/>
                </a:ext>
              </a:extLst>
            </p:cNvPr>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2624700985"/>
      </p:ext>
    </p:extLst>
  </p:cSld>
  <p:clrMapOvr>
    <a:masterClrMapping/>
  </p:clrMapOvr>
  <p:transition spd="med"/>
</p:sld>
</file>

<file path=ppt/theme/theme1.xml><?xml version="1.0" encoding="utf-8"?>
<a:theme xmlns:a="http://schemas.openxmlformats.org/drawingml/2006/main" name="1_Capgemini Master 2021">
  <a:themeElements>
    <a:clrScheme name="1_Capgemini Master 2021">
      <a:dk1>
        <a:srgbClr val="000000"/>
      </a:dk1>
      <a:lt1>
        <a:srgbClr val="272936"/>
      </a:lt1>
      <a:dk2>
        <a:srgbClr val="A7A7A7"/>
      </a:dk2>
      <a:lt2>
        <a:srgbClr val="535353"/>
      </a:lt2>
      <a:accent1>
        <a:srgbClr val="0070AD"/>
      </a:accent1>
      <a:accent2>
        <a:srgbClr val="12ABDB"/>
      </a:accent2>
      <a:accent3>
        <a:srgbClr val="2B0A3D"/>
      </a:accent3>
      <a:accent4>
        <a:srgbClr val="272936"/>
      </a:accent4>
      <a:accent5>
        <a:srgbClr val="0F878A"/>
      </a:accent5>
      <a:accent6>
        <a:srgbClr val="14596B"/>
      </a:accent6>
      <a:hlink>
        <a:srgbClr val="0000FF"/>
      </a:hlink>
      <a:folHlink>
        <a:srgbClr val="FF00FF"/>
      </a:folHlink>
    </a:clrScheme>
    <a:fontScheme name="1_Capgemini Master 2021">
      <a:majorFont>
        <a:latin typeface="Helvetica"/>
        <a:ea typeface="Helvetica"/>
        <a:cs typeface="Helvetica"/>
      </a:majorFont>
      <a:minorFont>
        <a:latin typeface="Ubuntu"/>
        <a:ea typeface="Ubuntu"/>
        <a:cs typeface="Ubuntu"/>
      </a:minorFont>
    </a:fontScheme>
    <a:fmtScheme name="1_Capgemini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25400" cap="flat">
          <a:solidFill>
            <a:schemeClr val="accent1"/>
          </a:solidFill>
          <a:prstDash val="solid"/>
          <a:round/>
        </a:ln>
        <a:effectLst/>
        <a:sp3d/>
      </a:spPr>
      <a:bodyPr rot="0" spcFirstLastPara="1" vertOverflow="overflow" horzOverflow="overflow" vert="horz" wrap="square" lIns="45710" tIns="45710" rIns="45710" bIns="45710" numCol="1" spcCol="38100" rtlCol="0" anchor="ctr">
        <a:norm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Capgemini Master 2021">
  <a:themeElements>
    <a:clrScheme name="1_Capgemini Master 2021">
      <a:dk1>
        <a:srgbClr val="000000"/>
      </a:dk1>
      <a:lt1>
        <a:srgbClr val="FFFFFF"/>
      </a:lt1>
      <a:dk2>
        <a:srgbClr val="A7A7A7"/>
      </a:dk2>
      <a:lt2>
        <a:srgbClr val="535353"/>
      </a:lt2>
      <a:accent1>
        <a:srgbClr val="0070AD"/>
      </a:accent1>
      <a:accent2>
        <a:srgbClr val="12ABDB"/>
      </a:accent2>
      <a:accent3>
        <a:srgbClr val="2B0A3D"/>
      </a:accent3>
      <a:accent4>
        <a:srgbClr val="272936"/>
      </a:accent4>
      <a:accent5>
        <a:srgbClr val="0F878A"/>
      </a:accent5>
      <a:accent6>
        <a:srgbClr val="14596B"/>
      </a:accent6>
      <a:hlink>
        <a:srgbClr val="0000FF"/>
      </a:hlink>
      <a:folHlink>
        <a:srgbClr val="FF00FF"/>
      </a:folHlink>
    </a:clrScheme>
    <a:fontScheme name="1_Capgemini Master 2021">
      <a:majorFont>
        <a:latin typeface="Helvetica"/>
        <a:ea typeface="Helvetica"/>
        <a:cs typeface="Helvetica"/>
      </a:majorFont>
      <a:minorFont>
        <a:latin typeface="Ubuntu"/>
        <a:ea typeface="Ubuntu"/>
        <a:cs typeface="Ubuntu"/>
      </a:minorFont>
    </a:fontScheme>
    <a:fmtScheme name="1_Capgemini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25400" cap="flat">
          <a:solidFill>
            <a:schemeClr val="accent1"/>
          </a:solidFill>
          <a:prstDash val="solid"/>
          <a:round/>
        </a:ln>
        <a:effectLst/>
        <a:sp3d/>
      </a:spPr>
      <a:bodyPr rot="0" spcFirstLastPara="1" vertOverflow="overflow" horzOverflow="overflow" vert="horz" wrap="square" lIns="45710" tIns="45710" rIns="45710" bIns="45710" numCol="1" spcCol="38100" rtlCol="0" anchor="ctr">
        <a:norm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1371056B1E6B64187FB947714A8D3E4" ma:contentTypeVersion="14" ma:contentTypeDescription="Crear nuevo documento." ma:contentTypeScope="" ma:versionID="3e6f3685f8a5cc7ca3cf6116c0162476">
  <xsd:schema xmlns:xsd="http://www.w3.org/2001/XMLSchema" xmlns:xs="http://www.w3.org/2001/XMLSchema" xmlns:p="http://schemas.microsoft.com/office/2006/metadata/properties" xmlns:ns2="6e32b901-c052-4473-bc0b-57bfd7a98b2a" xmlns:ns3="cde8dcea-6c9f-48c0-84d4-4674dd4109c8" targetNamespace="http://schemas.microsoft.com/office/2006/metadata/properties" ma:root="true" ma:fieldsID="3e09621294969ae555de496c01e71c48" ns2:_="" ns3:_="">
    <xsd:import namespace="6e32b901-c052-4473-bc0b-57bfd7a98b2a"/>
    <xsd:import namespace="cde8dcea-6c9f-48c0-84d4-4674dd4109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32b901-c052-4473-bc0b-57bfd7a98b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Etiquetas de imagen"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e8dcea-6c9f-48c0-84d4-4674dd4109c8"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44debddd-c3e8-459d-9015-7e59825cbbbb}" ma:internalName="TaxCatchAll" ma:showField="CatchAllData" ma:web="cde8dcea-6c9f-48c0-84d4-4674dd4109c8">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832C51-AE4C-4A97-86DF-02250B771F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32b901-c052-4473-bc0b-57bfd7a98b2a"/>
    <ds:schemaRef ds:uri="cde8dcea-6c9f-48c0-84d4-4674dd410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4A6799-FCCB-470E-BBCC-7733C804A5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730</TotalTime>
  <Words>3882</Words>
  <Application>Microsoft Office PowerPoint</Application>
  <PresentationFormat>Panorámica</PresentationFormat>
  <Paragraphs>903</Paragraphs>
  <Slides>119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119</vt:i4>
      </vt:variant>
    </vt:vector>
  </HeadingPairs>
  <TitlesOfParts>
    <vt:vector size="127" baseType="lpstr">
      <vt:lpstr>Arial</vt:lpstr>
      <vt:lpstr>Helvetica</vt:lpstr>
      <vt:lpstr>Helvetica Light</vt:lpstr>
      <vt:lpstr>Ubuntu</vt:lpstr>
      <vt:lpstr>Ubuntu Light</vt:lpstr>
      <vt:lpstr>Ubuntu Medium</vt:lpstr>
      <vt:lpstr>Verdana</vt:lpstr>
      <vt:lpstr>1_Capgemini Master 2021</vt:lpstr>
      <vt:lpstr>Web Scraping</vt:lpstr>
      <vt:lpstr>Qué aprenderáS</vt:lpstr>
      <vt:lpstr>Presentación de PowerPoint</vt:lpstr>
      <vt:lpstr>Presentación de PowerPoint</vt:lpstr>
      <vt:lpstr>Bases de Datos ofuscadas</vt:lpstr>
      <vt:lpstr>Presentación de PowerPoint</vt:lpstr>
      <vt:lpstr>Base de datos… ¿ofuscadas?</vt:lpstr>
      <vt:lpstr>Presentación de PowerPoint</vt:lpstr>
      <vt:lpstr>Presentación de PowerPoint</vt:lpstr>
      <vt:lpstr>Presentación de PowerPoint</vt:lpstr>
      <vt:lpstr>Presentación de PowerPoint</vt:lpstr>
      <vt:lpstr>Presentación de PowerPoint</vt:lpstr>
      <vt:lpstr>Presentación de PowerPoint</vt:lpstr>
      <vt:lpstr>datos Ofuscados</vt:lpstr>
      <vt:lpstr>Presentación de PowerPoint</vt:lpstr>
      <vt:lpstr>Presentación de PowerPoint</vt:lpstr>
      <vt:lpstr>Pirámide del conocimiento</vt:lpstr>
      <vt:lpstr>Presentación de PowerPoint</vt:lpstr>
      <vt:lpstr>Presentación de PowerPoint</vt:lpstr>
      <vt:lpstr>Presentación de PowerPoint</vt:lpstr>
      <vt:lpstr>Presentación de PowerPoint</vt:lpstr>
      <vt:lpstr>Presentación de PowerPoint</vt:lpstr>
      <vt:lpstr>Web scraping</vt:lpstr>
      <vt:lpstr>Qué es web scraping</vt:lpstr>
      <vt:lpstr>Utilidades del web scraping</vt:lpstr>
      <vt:lpstr>Presentación de PowerPoint</vt:lpstr>
      <vt:lpstr>Presentación de PowerPoint</vt:lpstr>
      <vt:lpstr>pipeline</vt:lpstr>
      <vt:lpstr>Presentación de PowerPoint</vt:lpstr>
      <vt:lpstr>Presentación de PowerPoint</vt:lpstr>
      <vt:lpstr>Presentación de PowerPoint</vt:lpstr>
      <vt:lpstr>Presentación de PowerPoint</vt:lpstr>
      <vt:lpstr>Presentación de PowerPoint</vt:lpstr>
      <vt:lpstr>Extracción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Headless web scraping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herramientas</vt:lpstr>
      <vt:lpstr>herramientas</vt:lpstr>
      <vt:lpstr>herramientas</vt:lpstr>
      <vt:lpstr>herramientas</vt:lpstr>
      <vt:lpstr>Presentación de PowerPoint</vt:lpstr>
      <vt:lpstr>Si un usuario lo ve, lo puedes scrapear</vt:lpstr>
      <vt:lpstr>SELENIUM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DEFENSA ANTE WEB SCRAPING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testing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recapitulando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Créditos</vt:lpstr>
      <vt:lpstr>Presentación de PowerPoint</vt:lpstr>
      <vt:lpstr>Presentación de PowerPoint</vt:lpstr>
      <vt:lpstr>Presentación de PowerPoint</vt:lpstr>
      <vt:lpstr>Presentación de PowerPoint</vt:lpstr>
      <vt:lpstr>Preguntas</vt:lpstr>
      <vt:lpstr>¡¡Gracias!!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 y las Bases de Datos Ofuscadsa</dc:title>
  <dc:creator>José Fabra Valverde</dc:creator>
  <cp:lastModifiedBy>Pepe Fabra</cp:lastModifiedBy>
  <cp:revision>39</cp:revision>
  <dcterms:modified xsi:type="dcterms:W3CDTF">2024-04-25T17:14:05Z</dcterms:modified>
</cp:coreProperties>
</file>